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7.jpg" ContentType="image/gif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2" r:id="rId15"/>
    <p:sldId id="273" r:id="rId16"/>
    <p:sldId id="268" r:id="rId17"/>
    <p:sldId id="270" r:id="rId18"/>
    <p:sldId id="274" r:id="rId19"/>
    <p:sldId id="275" r:id="rId20"/>
    <p:sldId id="271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102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111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75734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752288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34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17245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805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51849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504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84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085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245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777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134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788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963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622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2/17/2017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433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7465" y="690339"/>
            <a:ext cx="6460501" cy="1646302"/>
          </a:xfrm>
        </p:spPr>
        <p:txBody>
          <a:bodyPr>
            <a:normAutofit fontScale="90000"/>
          </a:bodyPr>
          <a:lstStyle/>
          <a:p>
            <a:r>
              <a:rPr lang="da-DK" dirty="0"/>
              <a:t> Topik  1 </a:t>
            </a:r>
            <a:br>
              <a:rPr lang="da-DK" dirty="0"/>
            </a:br>
            <a:r>
              <a:rPr lang="da-DK" dirty="0"/>
              <a:t> Penyelesaian Masalah</a:t>
            </a:r>
            <a:br>
              <a:rPr lang="da-DK" dirty="0"/>
            </a:br>
            <a:endParaRPr lang="en-MY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717" y="1513490"/>
            <a:ext cx="5565228" cy="1048699"/>
          </a:xfrm>
        </p:spPr>
        <p:txBody>
          <a:bodyPr>
            <a:normAutofit/>
          </a:bodyPr>
          <a:lstStyle/>
          <a:p>
            <a:r>
              <a:rPr lang="en-MY" sz="2800" dirty="0"/>
              <a:t>Abd </a:t>
            </a:r>
            <a:r>
              <a:rPr lang="en-MY" sz="2800" dirty="0" err="1"/>
              <a:t>Razak</a:t>
            </a:r>
            <a:r>
              <a:rPr lang="en-MY" sz="2800" dirty="0"/>
              <a:t> </a:t>
            </a:r>
            <a:r>
              <a:rPr lang="en-MY" sz="2800" dirty="0" err="1"/>
              <a:t>Kaprawi</a:t>
            </a:r>
            <a:r>
              <a:rPr lang="en-MY" sz="2800" dirty="0"/>
              <a:t>		</a:t>
            </a:r>
          </a:p>
        </p:txBody>
      </p:sp>
      <p:pic>
        <p:nvPicPr>
          <p:cNvPr id="4" name="kemahiran berfikir secara kreati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7465" y="2017986"/>
            <a:ext cx="7133404" cy="451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448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560" y="1710559"/>
            <a:ext cx="4151377" cy="47848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>
            <a:normAutofit/>
          </a:bodyPr>
          <a:lstStyle/>
          <a:p>
            <a:r>
              <a:rPr lang="en-MY" sz="3300"/>
              <a:t>KEPENTINGAN MATLAMAT DALAM PENYELESAIAN MASALAH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2160590"/>
            <a:ext cx="2883409" cy="3560733"/>
          </a:xfrm>
        </p:spPr>
        <p:txBody>
          <a:bodyPr>
            <a:normAutofit/>
          </a:bodyPr>
          <a:lstStyle/>
          <a:p>
            <a:r>
              <a:rPr lang="de-DE"/>
              <a:t>gagal merancang adalah merancang untuk gagal</a:t>
            </a:r>
          </a:p>
          <a:p>
            <a:r>
              <a:rPr lang="de-DE"/>
              <a:t>Membina matlamat dengan model SMART</a:t>
            </a:r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461581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647" t="12756" r="11759" b="6597"/>
          <a:stretch/>
        </p:blipFill>
        <p:spPr>
          <a:xfrm>
            <a:off x="441883" y="1661291"/>
            <a:ext cx="6652600" cy="386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90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358" t="12777" r="15255" b="5380"/>
          <a:stretch/>
        </p:blipFill>
        <p:spPr>
          <a:xfrm>
            <a:off x="508001" y="2305051"/>
            <a:ext cx="6379560" cy="3590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417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314450"/>
            <a:ext cx="6447501" cy="506468"/>
          </a:xfrm>
        </p:spPr>
        <p:txBody>
          <a:bodyPr>
            <a:normAutofit fontScale="90000"/>
          </a:bodyPr>
          <a:lstStyle/>
          <a:p>
            <a:r>
              <a:rPr lang="en-MY" dirty="0" err="1"/>
              <a:t>Analisis</a:t>
            </a:r>
            <a:r>
              <a:rPr lang="en-MY" dirty="0"/>
              <a:t> </a:t>
            </a:r>
            <a:r>
              <a:rPr lang="en-MY" dirty="0" err="1"/>
              <a:t>Akar</a:t>
            </a:r>
            <a:r>
              <a:rPr lang="en-MY" dirty="0"/>
              <a:t> Umbi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001" y="1820918"/>
            <a:ext cx="6447501" cy="3567354"/>
          </a:xfrm>
        </p:spPr>
        <p:txBody>
          <a:bodyPr>
            <a:normAutofit fontScale="92500"/>
          </a:bodyPr>
          <a:lstStyle/>
          <a:p>
            <a:r>
              <a:rPr lang="en-MY" dirty="0" err="1"/>
              <a:t>Analisis</a:t>
            </a:r>
            <a:r>
              <a:rPr lang="en-MY" dirty="0"/>
              <a:t> </a:t>
            </a:r>
            <a:r>
              <a:rPr lang="en-MY" dirty="0" err="1"/>
              <a:t>akar</a:t>
            </a:r>
            <a:r>
              <a:rPr lang="en-MY" dirty="0"/>
              <a:t> </a:t>
            </a:r>
            <a:r>
              <a:rPr lang="en-MY" dirty="0" err="1"/>
              <a:t>umbi</a:t>
            </a:r>
            <a:r>
              <a:rPr lang="en-MY" dirty="0"/>
              <a:t> </a:t>
            </a:r>
            <a:r>
              <a:rPr lang="en-MY" dirty="0" err="1"/>
              <a:t>atau</a:t>
            </a:r>
            <a:r>
              <a:rPr lang="en-MY" dirty="0"/>
              <a:t> root cause analysis (RCA) </a:t>
            </a:r>
            <a:r>
              <a:rPr lang="en-MY" dirty="0" err="1"/>
              <a:t>adalah</a:t>
            </a:r>
            <a:r>
              <a:rPr lang="en-MY" dirty="0"/>
              <a:t> </a:t>
            </a:r>
            <a:r>
              <a:rPr lang="en-MY" dirty="0" err="1"/>
              <a:t>satu</a:t>
            </a:r>
            <a:r>
              <a:rPr lang="en-MY" dirty="0"/>
              <a:t> </a:t>
            </a:r>
            <a:r>
              <a:rPr lang="en-MY" dirty="0" err="1"/>
              <a:t>teknik</a:t>
            </a:r>
            <a:r>
              <a:rPr lang="en-MY" dirty="0"/>
              <a:t> popular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kerap</a:t>
            </a:r>
            <a:r>
              <a:rPr lang="en-MY" dirty="0"/>
              <a:t> </a:t>
            </a:r>
            <a:r>
              <a:rPr lang="en-MY" dirty="0" err="1"/>
              <a:t>digunakan</a:t>
            </a:r>
            <a:r>
              <a:rPr lang="en-MY" dirty="0"/>
              <a:t> </a:t>
            </a:r>
            <a:r>
              <a:rPr lang="en-MY" dirty="0" err="1"/>
              <a:t>untuk</a:t>
            </a:r>
            <a:r>
              <a:rPr lang="en-MY" dirty="0"/>
              <a:t> </a:t>
            </a:r>
            <a:r>
              <a:rPr lang="en-MY" dirty="0" err="1"/>
              <a:t>membantu</a:t>
            </a:r>
            <a:r>
              <a:rPr lang="en-MY" dirty="0"/>
              <a:t> </a:t>
            </a:r>
            <a:r>
              <a:rPr lang="en-MY" dirty="0" err="1"/>
              <a:t>individu</a:t>
            </a:r>
            <a:r>
              <a:rPr lang="en-MY" dirty="0"/>
              <a:t> </a:t>
            </a:r>
            <a:r>
              <a:rPr lang="en-MY" dirty="0" err="1"/>
              <a:t>dalam</a:t>
            </a:r>
            <a:r>
              <a:rPr lang="en-MY" dirty="0"/>
              <a:t> </a:t>
            </a:r>
            <a:r>
              <a:rPr lang="en-MY" dirty="0" err="1"/>
              <a:t>mencari</a:t>
            </a:r>
            <a:r>
              <a:rPr lang="en-MY" dirty="0"/>
              <a:t> </a:t>
            </a:r>
            <a:r>
              <a:rPr lang="en-MY" dirty="0" err="1"/>
              <a:t>punca</a:t>
            </a:r>
            <a:r>
              <a:rPr lang="en-MY" dirty="0"/>
              <a:t> </a:t>
            </a:r>
            <a:r>
              <a:rPr lang="en-MY" dirty="0" err="1"/>
              <a:t>sesuatu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. </a:t>
            </a:r>
          </a:p>
          <a:p>
            <a:r>
              <a:rPr lang="en-MY" dirty="0" err="1"/>
              <a:t>Tiga</a:t>
            </a:r>
            <a:r>
              <a:rPr lang="en-MY" dirty="0"/>
              <a:t> </a:t>
            </a:r>
            <a:r>
              <a:rPr lang="en-MY" dirty="0" err="1"/>
              <a:t>jenis</a:t>
            </a:r>
            <a:r>
              <a:rPr lang="en-MY" dirty="0"/>
              <a:t> </a:t>
            </a:r>
            <a:r>
              <a:rPr lang="en-MY" dirty="0" err="1"/>
              <a:t>punca</a:t>
            </a:r>
            <a:r>
              <a:rPr lang="en-MY" dirty="0"/>
              <a:t> </a:t>
            </a:r>
            <a:r>
              <a:rPr lang="en-MY" dirty="0" err="1"/>
              <a:t>sebab</a:t>
            </a:r>
            <a:r>
              <a:rPr lang="en-MY" dirty="0"/>
              <a:t> yang </a:t>
            </a:r>
            <a:r>
              <a:rPr lang="en-MY" dirty="0" err="1"/>
              <a:t>selalunya</a:t>
            </a:r>
            <a:r>
              <a:rPr lang="en-MY" dirty="0"/>
              <a:t> </a:t>
            </a:r>
            <a:r>
              <a:rPr lang="en-MY" dirty="0" err="1"/>
              <a:t>dilihat</a:t>
            </a:r>
            <a:r>
              <a:rPr lang="en-MY" dirty="0"/>
              <a:t> </a:t>
            </a:r>
            <a:r>
              <a:rPr lang="en-MY" dirty="0" err="1"/>
              <a:t>merangkumi</a:t>
            </a:r>
            <a:r>
              <a:rPr lang="en-MY" dirty="0"/>
              <a:t>: </a:t>
            </a:r>
          </a:p>
          <a:p>
            <a:r>
              <a:rPr lang="en-MY" dirty="0"/>
              <a:t>(a) </a:t>
            </a:r>
            <a:r>
              <a:rPr lang="en-MY" dirty="0" err="1"/>
              <a:t>Sebab</a:t>
            </a:r>
            <a:r>
              <a:rPr lang="en-MY" dirty="0"/>
              <a:t> </a:t>
            </a:r>
            <a:r>
              <a:rPr lang="en-MY" dirty="0" err="1"/>
              <a:t>fizikal</a:t>
            </a:r>
            <a:r>
              <a:rPr lang="en-MY" dirty="0"/>
              <a:t>  Item yang </a:t>
            </a:r>
            <a:r>
              <a:rPr lang="en-MY" dirty="0" err="1"/>
              <a:t>konkrit</a:t>
            </a:r>
            <a:r>
              <a:rPr lang="en-MY" dirty="0"/>
              <a:t> </a:t>
            </a:r>
            <a:r>
              <a:rPr lang="en-MY" dirty="0" err="1"/>
              <a:t>atau</a:t>
            </a:r>
            <a:r>
              <a:rPr lang="en-MY" dirty="0"/>
              <a:t> </a:t>
            </a:r>
            <a:r>
              <a:rPr lang="en-MY" dirty="0" err="1"/>
              <a:t>benar</a:t>
            </a:r>
            <a:r>
              <a:rPr lang="en-MY" dirty="0"/>
              <a:t>, item </a:t>
            </a:r>
            <a:r>
              <a:rPr lang="en-MY" dirty="0" err="1"/>
              <a:t>kebendaan</a:t>
            </a:r>
            <a:r>
              <a:rPr lang="en-MY" dirty="0"/>
              <a:t> yang </a:t>
            </a:r>
            <a:r>
              <a:rPr lang="en-MY" dirty="0" err="1"/>
              <a:t>gagal</a:t>
            </a:r>
            <a:r>
              <a:rPr lang="en-MY" dirty="0"/>
              <a:t> </a:t>
            </a:r>
            <a:r>
              <a:rPr lang="en-MY" dirty="0" err="1"/>
              <a:t>dalam</a:t>
            </a:r>
            <a:r>
              <a:rPr lang="en-MY" dirty="0"/>
              <a:t> </a:t>
            </a:r>
            <a:r>
              <a:rPr lang="en-MY" dirty="0" err="1"/>
              <a:t>cara</a:t>
            </a:r>
            <a:r>
              <a:rPr lang="en-MY" dirty="0"/>
              <a:t> </a:t>
            </a:r>
            <a:r>
              <a:rPr lang="en-MY" dirty="0" err="1"/>
              <a:t>tertentu</a:t>
            </a:r>
            <a:r>
              <a:rPr lang="en-MY" dirty="0"/>
              <a:t> </a:t>
            </a:r>
          </a:p>
          <a:p>
            <a:r>
              <a:rPr lang="en-MY" dirty="0"/>
              <a:t>(b) </a:t>
            </a:r>
            <a:r>
              <a:rPr lang="en-MY" dirty="0" err="1"/>
              <a:t>Sebab</a:t>
            </a:r>
            <a:r>
              <a:rPr lang="en-MY" dirty="0"/>
              <a:t> </a:t>
            </a:r>
            <a:r>
              <a:rPr lang="en-MY" dirty="0" err="1"/>
              <a:t>manusia</a:t>
            </a:r>
            <a:r>
              <a:rPr lang="en-MY" dirty="0"/>
              <a:t>  Satu </a:t>
            </a:r>
            <a:r>
              <a:rPr lang="en-MY" dirty="0" err="1"/>
              <a:t>kesilapan</a:t>
            </a:r>
            <a:r>
              <a:rPr lang="en-MY" dirty="0"/>
              <a:t> </a:t>
            </a:r>
            <a:r>
              <a:rPr lang="en-MY" dirty="0" err="1"/>
              <a:t>dilakukan</a:t>
            </a:r>
            <a:r>
              <a:rPr lang="en-MY" dirty="0"/>
              <a:t> </a:t>
            </a:r>
            <a:r>
              <a:rPr lang="en-MY" dirty="0" err="1"/>
              <a:t>oleh</a:t>
            </a:r>
            <a:r>
              <a:rPr lang="en-MY" dirty="0"/>
              <a:t> </a:t>
            </a:r>
            <a:r>
              <a:rPr lang="en-MY" dirty="0" err="1"/>
              <a:t>individu</a:t>
            </a:r>
            <a:r>
              <a:rPr lang="en-MY" dirty="0"/>
              <a:t> </a:t>
            </a:r>
            <a:r>
              <a:rPr lang="en-MY" dirty="0" err="1"/>
              <a:t>atau</a:t>
            </a:r>
            <a:r>
              <a:rPr lang="en-MY" dirty="0"/>
              <a:t> </a:t>
            </a:r>
            <a:r>
              <a:rPr lang="en-MY" dirty="0" err="1"/>
              <a:t>satu</a:t>
            </a:r>
            <a:r>
              <a:rPr lang="en-MY" dirty="0"/>
              <a:t> </a:t>
            </a:r>
            <a:r>
              <a:rPr lang="en-MY" dirty="0" err="1"/>
              <a:t>tugas</a:t>
            </a:r>
            <a:r>
              <a:rPr lang="en-MY" dirty="0"/>
              <a:t> </a:t>
            </a:r>
            <a:r>
              <a:rPr lang="en-MY" dirty="0" err="1"/>
              <a:t>khusus</a:t>
            </a:r>
            <a:r>
              <a:rPr lang="en-MY" dirty="0"/>
              <a:t> yang </a:t>
            </a:r>
            <a:r>
              <a:rPr lang="en-MY" dirty="0" err="1"/>
              <a:t>tidak</a:t>
            </a:r>
            <a:r>
              <a:rPr lang="en-MY" dirty="0"/>
              <a:t> </a:t>
            </a:r>
            <a:r>
              <a:rPr lang="en-MY" dirty="0" err="1"/>
              <a:t>dilaksanakan</a:t>
            </a:r>
            <a:r>
              <a:rPr lang="en-MY" dirty="0"/>
              <a:t> </a:t>
            </a:r>
            <a:r>
              <a:rPr lang="en-MY" dirty="0" err="1"/>
              <a:t>secara</a:t>
            </a:r>
            <a:r>
              <a:rPr lang="en-MY" dirty="0"/>
              <a:t> </a:t>
            </a:r>
            <a:r>
              <a:rPr lang="en-MY" dirty="0" err="1"/>
              <a:t>betul</a:t>
            </a:r>
            <a:r>
              <a:rPr lang="en-MY" dirty="0"/>
              <a:t> </a:t>
            </a:r>
            <a:r>
              <a:rPr lang="en-MY" dirty="0" err="1"/>
              <a:t>oleh</a:t>
            </a:r>
            <a:r>
              <a:rPr lang="en-MY" dirty="0"/>
              <a:t> </a:t>
            </a:r>
            <a:r>
              <a:rPr lang="en-MY" dirty="0" err="1"/>
              <a:t>individu</a:t>
            </a:r>
            <a:r>
              <a:rPr lang="en-MY" dirty="0"/>
              <a:t> </a:t>
            </a:r>
          </a:p>
          <a:p>
            <a:r>
              <a:rPr lang="en-MY" dirty="0"/>
              <a:t>(c) </a:t>
            </a:r>
            <a:r>
              <a:rPr lang="en-MY" dirty="0" err="1"/>
              <a:t>Sebab</a:t>
            </a:r>
            <a:r>
              <a:rPr lang="en-MY" dirty="0"/>
              <a:t> </a:t>
            </a:r>
            <a:r>
              <a:rPr lang="en-MY" dirty="0" err="1"/>
              <a:t>organisasi</a:t>
            </a:r>
            <a:r>
              <a:rPr lang="en-MY" dirty="0"/>
              <a:t>  Satu </a:t>
            </a:r>
            <a:r>
              <a:rPr lang="en-MY" dirty="0" err="1"/>
              <a:t>sistem</a:t>
            </a:r>
            <a:r>
              <a:rPr lang="en-MY" dirty="0"/>
              <a:t>, proses </a:t>
            </a:r>
            <a:r>
              <a:rPr lang="en-MY" dirty="0" err="1"/>
              <a:t>atau</a:t>
            </a:r>
            <a:r>
              <a:rPr lang="en-MY" dirty="0"/>
              <a:t> </a:t>
            </a:r>
            <a:r>
              <a:rPr lang="en-MY" dirty="0" err="1"/>
              <a:t>polisi</a:t>
            </a:r>
            <a:r>
              <a:rPr lang="en-MY" dirty="0"/>
              <a:t> </a:t>
            </a:r>
            <a:r>
              <a:rPr lang="en-MY" dirty="0" err="1"/>
              <a:t>sikap</a:t>
            </a:r>
            <a:r>
              <a:rPr lang="en-MY" dirty="0"/>
              <a:t> yang </a:t>
            </a:r>
            <a:r>
              <a:rPr lang="en-MY" dirty="0" err="1"/>
              <a:t>diguna</a:t>
            </a:r>
            <a:r>
              <a:rPr lang="en-MY" dirty="0"/>
              <a:t> orang </a:t>
            </a:r>
            <a:r>
              <a:rPr lang="en-MY" dirty="0" err="1"/>
              <a:t>untuk</a:t>
            </a:r>
            <a:r>
              <a:rPr lang="en-MY" dirty="0"/>
              <a:t> </a:t>
            </a:r>
            <a:r>
              <a:rPr lang="en-MY" dirty="0" err="1"/>
              <a:t>membuat</a:t>
            </a:r>
            <a:r>
              <a:rPr lang="en-MY" dirty="0"/>
              <a:t> </a:t>
            </a:r>
            <a:r>
              <a:rPr lang="en-MY" dirty="0" err="1"/>
              <a:t>keputusan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942802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262759"/>
            <a:ext cx="6347713" cy="620110"/>
          </a:xfrm>
        </p:spPr>
        <p:txBody>
          <a:bodyPr>
            <a:normAutofit fontScale="90000"/>
          </a:bodyPr>
          <a:lstStyle/>
          <a:p>
            <a:r>
              <a:rPr lang="en-MY" dirty="0" err="1"/>
              <a:t>Langkah-langkah</a:t>
            </a:r>
            <a:r>
              <a:rPr lang="en-MY" dirty="0"/>
              <a:t> proses RCA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953814"/>
            <a:ext cx="6347714" cy="5087549"/>
          </a:xfrm>
        </p:spPr>
        <p:txBody>
          <a:bodyPr>
            <a:normAutofit fontScale="85000" lnSpcReduction="20000"/>
          </a:bodyPr>
          <a:lstStyle/>
          <a:p>
            <a:pPr>
              <a:buAutoNum type="alphaLcParenBoth"/>
            </a:pPr>
            <a:r>
              <a:rPr lang="en-MY" dirty="0" err="1"/>
              <a:t>Mendefinisi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 </a:t>
            </a:r>
            <a:r>
              <a:rPr lang="en-MY" dirty="0" err="1"/>
              <a:t>Dalam</a:t>
            </a:r>
            <a:r>
              <a:rPr lang="en-MY" dirty="0"/>
              <a:t> </a:t>
            </a:r>
            <a:r>
              <a:rPr lang="en-MY" dirty="0" err="1"/>
              <a:t>langkah</a:t>
            </a:r>
            <a:r>
              <a:rPr lang="en-MY" dirty="0"/>
              <a:t> </a:t>
            </a:r>
            <a:r>
              <a:rPr lang="en-MY" dirty="0" err="1"/>
              <a:t>ini</a:t>
            </a:r>
            <a:r>
              <a:rPr lang="en-MY" dirty="0"/>
              <a:t> </a:t>
            </a:r>
            <a:r>
              <a:rPr lang="en-MY" dirty="0" err="1"/>
              <a:t>anda</a:t>
            </a:r>
            <a:r>
              <a:rPr lang="en-MY" dirty="0"/>
              <a:t> </a:t>
            </a:r>
            <a:r>
              <a:rPr lang="en-MY" dirty="0" err="1"/>
              <a:t>memerhati</a:t>
            </a:r>
            <a:r>
              <a:rPr lang="en-MY" dirty="0"/>
              <a:t> </a:t>
            </a:r>
            <a:r>
              <a:rPr lang="en-MY" dirty="0" err="1"/>
              <a:t>apa</a:t>
            </a:r>
            <a:r>
              <a:rPr lang="en-MY" dirty="0"/>
              <a:t> yang </a:t>
            </a:r>
            <a:r>
              <a:rPr lang="en-MY" dirty="0" err="1"/>
              <a:t>sedang</a:t>
            </a:r>
            <a:r>
              <a:rPr lang="en-MY" dirty="0"/>
              <a:t> </a:t>
            </a:r>
            <a:r>
              <a:rPr lang="en-MY" dirty="0" err="1"/>
              <a:t>berlaku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pada</a:t>
            </a:r>
            <a:r>
              <a:rPr lang="en-MY" dirty="0"/>
              <a:t> masa yang </a:t>
            </a:r>
            <a:r>
              <a:rPr lang="en-MY" dirty="0" err="1"/>
              <a:t>sama</a:t>
            </a:r>
            <a:r>
              <a:rPr lang="en-MY" dirty="0"/>
              <a:t> </a:t>
            </a:r>
            <a:r>
              <a:rPr lang="en-MY" dirty="0" err="1"/>
              <a:t>mencari</a:t>
            </a:r>
            <a:r>
              <a:rPr lang="en-MY" dirty="0"/>
              <a:t> </a:t>
            </a:r>
            <a:r>
              <a:rPr lang="en-MY" dirty="0" err="1"/>
              <a:t>simptom-simptom</a:t>
            </a:r>
            <a:r>
              <a:rPr lang="en-MY" dirty="0"/>
              <a:t> </a:t>
            </a:r>
            <a:r>
              <a:rPr lang="en-MY" dirty="0" err="1"/>
              <a:t>khusus</a:t>
            </a:r>
            <a:r>
              <a:rPr lang="en-MY" dirty="0"/>
              <a:t>. </a:t>
            </a:r>
          </a:p>
          <a:p>
            <a:pPr>
              <a:buAutoNum type="alphaLcParenBoth"/>
            </a:pPr>
            <a:r>
              <a:rPr lang="en-MY" dirty="0" err="1"/>
              <a:t>Mengumpul</a:t>
            </a:r>
            <a:r>
              <a:rPr lang="en-MY" dirty="0"/>
              <a:t> data  CATWOE </a:t>
            </a:r>
            <a:r>
              <a:rPr lang="en-MY" dirty="0" err="1"/>
              <a:t>adalah</a:t>
            </a:r>
            <a:r>
              <a:rPr lang="en-MY" dirty="0"/>
              <a:t> </a:t>
            </a:r>
            <a:r>
              <a:rPr lang="en-MY" dirty="0" err="1"/>
              <a:t>satu</a:t>
            </a:r>
            <a:r>
              <a:rPr lang="en-MY" dirty="0"/>
              <a:t> </a:t>
            </a:r>
            <a:r>
              <a:rPr lang="en-MY" dirty="0" err="1"/>
              <a:t>alat</a:t>
            </a:r>
            <a:r>
              <a:rPr lang="en-MY" dirty="0"/>
              <a:t> </a:t>
            </a:r>
            <a:r>
              <a:rPr lang="en-MY" dirty="0" err="1"/>
              <a:t>berguna</a:t>
            </a:r>
            <a:r>
              <a:rPr lang="en-MY" dirty="0"/>
              <a:t> yang </a:t>
            </a:r>
            <a:r>
              <a:rPr lang="en-MY" dirty="0" err="1"/>
              <a:t>boleh</a:t>
            </a:r>
            <a:r>
              <a:rPr lang="en-MY" dirty="0"/>
              <a:t> </a:t>
            </a:r>
            <a:r>
              <a:rPr lang="en-MY" dirty="0" err="1"/>
              <a:t>digunakan</a:t>
            </a:r>
            <a:r>
              <a:rPr lang="en-MY" dirty="0"/>
              <a:t> </a:t>
            </a:r>
            <a:r>
              <a:rPr lang="en-MY" dirty="0" err="1"/>
              <a:t>pada</a:t>
            </a:r>
            <a:r>
              <a:rPr lang="en-MY" dirty="0"/>
              <a:t> </a:t>
            </a:r>
            <a:r>
              <a:rPr lang="en-MY" dirty="0" err="1"/>
              <a:t>tahap</a:t>
            </a:r>
            <a:r>
              <a:rPr lang="en-MY" dirty="0"/>
              <a:t> </a:t>
            </a:r>
            <a:r>
              <a:rPr lang="en-MY" dirty="0" err="1"/>
              <a:t>ini</a:t>
            </a:r>
            <a:r>
              <a:rPr lang="en-MY" dirty="0"/>
              <a:t> </a:t>
            </a:r>
            <a:r>
              <a:rPr lang="en-MY" dirty="0" err="1"/>
              <a:t>supaya</a:t>
            </a:r>
            <a:r>
              <a:rPr lang="en-MY" dirty="0"/>
              <a:t> </a:t>
            </a:r>
            <a:r>
              <a:rPr lang="en-MY" dirty="0" err="1"/>
              <a:t>anda</a:t>
            </a:r>
            <a:r>
              <a:rPr lang="en-MY" dirty="0"/>
              <a:t> </a:t>
            </a:r>
            <a:r>
              <a:rPr lang="en-MY" dirty="0" err="1"/>
              <a:t>boleh</a:t>
            </a:r>
            <a:r>
              <a:rPr lang="en-MY" dirty="0"/>
              <a:t> </a:t>
            </a:r>
            <a:r>
              <a:rPr lang="en-MY" dirty="0" err="1"/>
              <a:t>melihat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dari</a:t>
            </a:r>
            <a:r>
              <a:rPr lang="en-MY" dirty="0"/>
              <a:t> </a:t>
            </a:r>
            <a:r>
              <a:rPr lang="en-MY" dirty="0" err="1"/>
              <a:t>perspektif</a:t>
            </a:r>
            <a:r>
              <a:rPr lang="en-MY" dirty="0"/>
              <a:t> </a:t>
            </a:r>
            <a:r>
              <a:rPr lang="en-MY" dirty="0" err="1"/>
              <a:t>berbeza</a:t>
            </a:r>
            <a:r>
              <a:rPr lang="en-MY" dirty="0"/>
              <a:t> (</a:t>
            </a:r>
            <a:r>
              <a:rPr lang="en-MY" dirty="0" err="1"/>
              <a:t>pembeli</a:t>
            </a:r>
            <a:r>
              <a:rPr lang="en-MY" dirty="0"/>
              <a:t>, orang yang </a:t>
            </a:r>
            <a:r>
              <a:rPr lang="en-MY" dirty="0" err="1"/>
              <a:t>mengimplimentasi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, proses </a:t>
            </a:r>
            <a:r>
              <a:rPr lang="en-MY" dirty="0" err="1"/>
              <a:t>transformasi</a:t>
            </a:r>
            <a:r>
              <a:rPr lang="en-MY" dirty="0"/>
              <a:t> yang </a:t>
            </a:r>
            <a:r>
              <a:rPr lang="en-MY" dirty="0" err="1"/>
              <a:t>terlibat</a:t>
            </a:r>
            <a:r>
              <a:rPr lang="en-MY" dirty="0"/>
              <a:t>, </a:t>
            </a:r>
            <a:r>
              <a:rPr lang="en-MY" dirty="0" err="1"/>
              <a:t>pandangan</a:t>
            </a:r>
            <a:r>
              <a:rPr lang="en-MY" dirty="0"/>
              <a:t> </a:t>
            </a:r>
            <a:r>
              <a:rPr lang="en-MY" dirty="0" err="1"/>
              <a:t>hidup</a:t>
            </a:r>
            <a:r>
              <a:rPr lang="en-MY" dirty="0"/>
              <a:t>, </a:t>
            </a:r>
            <a:r>
              <a:rPr lang="en-MY" dirty="0" err="1"/>
              <a:t>tuan</a:t>
            </a:r>
            <a:r>
              <a:rPr lang="en-MY" dirty="0"/>
              <a:t> </a:t>
            </a:r>
            <a:r>
              <a:rPr lang="en-MY" dirty="0" err="1"/>
              <a:t>punya</a:t>
            </a:r>
            <a:r>
              <a:rPr lang="en-MY" dirty="0"/>
              <a:t> proses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kekangan</a:t>
            </a:r>
            <a:r>
              <a:rPr lang="en-MY" dirty="0"/>
              <a:t> </a:t>
            </a:r>
            <a:r>
              <a:rPr lang="en-MY" dirty="0" err="1"/>
              <a:t>persekitaran</a:t>
            </a:r>
            <a:r>
              <a:rPr lang="en-MY" dirty="0"/>
              <a:t>]. </a:t>
            </a:r>
          </a:p>
          <a:p>
            <a:pPr>
              <a:buAutoNum type="alphaLcParenBoth"/>
            </a:pPr>
            <a:r>
              <a:rPr lang="en-MY" dirty="0" err="1"/>
              <a:t>Mengenal</a:t>
            </a:r>
            <a:r>
              <a:rPr lang="en-MY" dirty="0"/>
              <a:t> </a:t>
            </a:r>
            <a:r>
              <a:rPr lang="en-MY" dirty="0" err="1"/>
              <a:t>pasti</a:t>
            </a:r>
            <a:r>
              <a:rPr lang="en-MY" dirty="0"/>
              <a:t> </a:t>
            </a:r>
            <a:r>
              <a:rPr lang="en-MY" dirty="0" err="1"/>
              <a:t>faktor-faktor</a:t>
            </a:r>
            <a:r>
              <a:rPr lang="en-MY" dirty="0"/>
              <a:t> </a:t>
            </a:r>
            <a:r>
              <a:rPr lang="en-MY" dirty="0" err="1"/>
              <a:t>kemungkinan</a:t>
            </a:r>
            <a:r>
              <a:rPr lang="en-MY" dirty="0"/>
              <a:t> </a:t>
            </a:r>
            <a:r>
              <a:rPr lang="en-MY" dirty="0" err="1"/>
              <a:t>penyebab</a:t>
            </a:r>
            <a:r>
              <a:rPr lang="en-MY" dirty="0"/>
              <a:t>  </a:t>
            </a:r>
            <a:r>
              <a:rPr lang="en-MY" dirty="0" err="1"/>
              <a:t>Tahap</a:t>
            </a:r>
            <a:r>
              <a:rPr lang="en-MY" dirty="0"/>
              <a:t> </a:t>
            </a:r>
            <a:r>
              <a:rPr lang="en-MY" dirty="0" err="1"/>
              <a:t>ini</a:t>
            </a:r>
            <a:r>
              <a:rPr lang="en-MY" dirty="0"/>
              <a:t> </a:t>
            </a:r>
            <a:r>
              <a:rPr lang="en-MY" dirty="0" err="1"/>
              <a:t>membenarkan</a:t>
            </a:r>
            <a:r>
              <a:rPr lang="en-MY" dirty="0"/>
              <a:t> </a:t>
            </a:r>
            <a:r>
              <a:rPr lang="en-MY" dirty="0" err="1"/>
              <a:t>anda</a:t>
            </a:r>
            <a:r>
              <a:rPr lang="en-MY" dirty="0"/>
              <a:t> </a:t>
            </a:r>
            <a:r>
              <a:rPr lang="en-MY" dirty="0" err="1"/>
              <a:t>mengecam</a:t>
            </a:r>
            <a:r>
              <a:rPr lang="en-MY" dirty="0"/>
              <a:t> </a:t>
            </a:r>
            <a:r>
              <a:rPr lang="en-MY" dirty="0" err="1"/>
              <a:t>urutan</a:t>
            </a:r>
            <a:r>
              <a:rPr lang="en-MY" dirty="0"/>
              <a:t> </a:t>
            </a:r>
            <a:r>
              <a:rPr lang="en-MY" dirty="0" err="1"/>
              <a:t>peristiwa</a:t>
            </a:r>
            <a:r>
              <a:rPr lang="en-MY" dirty="0"/>
              <a:t> yang </a:t>
            </a:r>
            <a:r>
              <a:rPr lang="en-MY" dirty="0" err="1"/>
              <a:t>membawa</a:t>
            </a:r>
            <a:r>
              <a:rPr lang="en-MY" dirty="0"/>
              <a:t> </a:t>
            </a:r>
            <a:r>
              <a:rPr lang="en-MY" dirty="0" err="1"/>
              <a:t>kepada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, </a:t>
            </a:r>
            <a:r>
              <a:rPr lang="en-MY" dirty="0" err="1"/>
              <a:t>keadaan</a:t>
            </a:r>
            <a:r>
              <a:rPr lang="en-MY" dirty="0"/>
              <a:t> yang </a:t>
            </a:r>
            <a:r>
              <a:rPr lang="en-MY" dirty="0" err="1"/>
              <a:t>membenarkan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itu</a:t>
            </a:r>
            <a:r>
              <a:rPr lang="en-MY" dirty="0"/>
              <a:t> </a:t>
            </a:r>
            <a:r>
              <a:rPr lang="en-MY" dirty="0" err="1"/>
              <a:t>wujud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masalahmasalah</a:t>
            </a:r>
            <a:r>
              <a:rPr lang="en-MY" dirty="0"/>
              <a:t> lain yang </a:t>
            </a:r>
            <a:r>
              <a:rPr lang="en-MY" dirty="0" err="1"/>
              <a:t>mengelilingi</a:t>
            </a:r>
            <a:r>
              <a:rPr lang="en-MY" dirty="0"/>
              <a:t> </a:t>
            </a:r>
            <a:r>
              <a:rPr lang="en-MY" dirty="0" err="1"/>
              <a:t>kewujudan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utama</a:t>
            </a:r>
            <a:r>
              <a:rPr lang="en-MY" dirty="0"/>
              <a:t>. </a:t>
            </a:r>
            <a:r>
              <a:rPr lang="en-MY" dirty="0" err="1"/>
              <a:t>Fakta</a:t>
            </a:r>
            <a:r>
              <a:rPr lang="en-MY" dirty="0"/>
              <a:t> yang paling </a:t>
            </a:r>
            <a:r>
              <a:rPr lang="en-MY" dirty="0" err="1"/>
              <a:t>penting</a:t>
            </a:r>
            <a:r>
              <a:rPr lang="en-MY" dirty="0"/>
              <a:t> </a:t>
            </a:r>
            <a:r>
              <a:rPr lang="en-MY" dirty="0" err="1"/>
              <a:t>adalah</a:t>
            </a:r>
            <a:r>
              <a:rPr lang="en-MY" dirty="0"/>
              <a:t> </a:t>
            </a:r>
            <a:r>
              <a:rPr lang="en-MY" dirty="0" err="1"/>
              <a:t>seseorang</a:t>
            </a:r>
            <a:r>
              <a:rPr lang="en-MY" dirty="0"/>
              <a:t> </a:t>
            </a:r>
            <a:r>
              <a:rPr lang="en-MY" dirty="0" err="1"/>
              <a:t>sepatutnya</a:t>
            </a:r>
            <a:r>
              <a:rPr lang="en-MY" dirty="0"/>
              <a:t> </a:t>
            </a:r>
            <a:r>
              <a:rPr lang="en-MY" dirty="0" err="1"/>
              <a:t>selalu</a:t>
            </a:r>
            <a:r>
              <a:rPr lang="en-MY" dirty="0"/>
              <a:t> </a:t>
            </a:r>
            <a:r>
              <a:rPr lang="en-MY" dirty="0" err="1"/>
              <a:t>mencari</a:t>
            </a:r>
            <a:r>
              <a:rPr lang="en-MY" dirty="0"/>
              <a:t> </a:t>
            </a:r>
            <a:r>
              <a:rPr lang="en-MY" dirty="0" err="1"/>
              <a:t>sebanyak</a:t>
            </a:r>
            <a:r>
              <a:rPr lang="en-MY" dirty="0"/>
              <a:t> </a:t>
            </a:r>
            <a:r>
              <a:rPr lang="en-MY" dirty="0" err="1"/>
              <a:t>mungkin</a:t>
            </a:r>
            <a:r>
              <a:rPr lang="en-MY" dirty="0"/>
              <a:t> </a:t>
            </a:r>
            <a:r>
              <a:rPr lang="en-MY" dirty="0" err="1"/>
              <a:t>faktor</a:t>
            </a:r>
            <a:r>
              <a:rPr lang="en-MY" dirty="0"/>
              <a:t> </a:t>
            </a:r>
            <a:r>
              <a:rPr lang="en-MY" dirty="0" err="1"/>
              <a:t>penyebab</a:t>
            </a:r>
            <a:r>
              <a:rPr lang="en-MY" dirty="0"/>
              <a:t>. </a:t>
            </a:r>
          </a:p>
          <a:p>
            <a:pPr>
              <a:buAutoNum type="alphaLcParenBoth"/>
            </a:pPr>
            <a:r>
              <a:rPr lang="en-MY" dirty="0" err="1"/>
              <a:t>Mengenal</a:t>
            </a:r>
            <a:r>
              <a:rPr lang="en-MY" dirty="0"/>
              <a:t> </a:t>
            </a:r>
            <a:r>
              <a:rPr lang="en-MY" dirty="0" err="1"/>
              <a:t>pasti</a:t>
            </a:r>
            <a:r>
              <a:rPr lang="en-MY" dirty="0"/>
              <a:t> </a:t>
            </a:r>
            <a:r>
              <a:rPr lang="en-MY" dirty="0" err="1"/>
              <a:t>pangkal</a:t>
            </a:r>
            <a:r>
              <a:rPr lang="en-MY" dirty="0"/>
              <a:t> </a:t>
            </a:r>
            <a:r>
              <a:rPr lang="en-MY" dirty="0" err="1"/>
              <a:t>sebab</a:t>
            </a:r>
            <a:r>
              <a:rPr lang="en-MY" dirty="0"/>
              <a:t>  </a:t>
            </a:r>
            <a:r>
              <a:rPr lang="en-MY" dirty="0" err="1"/>
              <a:t>Langkah</a:t>
            </a:r>
            <a:r>
              <a:rPr lang="en-MY" dirty="0"/>
              <a:t> </a:t>
            </a:r>
            <a:r>
              <a:rPr lang="en-MY" dirty="0" err="1"/>
              <a:t>ini</a:t>
            </a:r>
            <a:r>
              <a:rPr lang="en-MY" dirty="0"/>
              <a:t> </a:t>
            </a:r>
            <a:r>
              <a:rPr lang="en-MY" dirty="0" err="1"/>
              <a:t>dilaksanakan</a:t>
            </a:r>
            <a:r>
              <a:rPr lang="en-MY" dirty="0"/>
              <a:t> </a:t>
            </a:r>
            <a:r>
              <a:rPr lang="en-MY" dirty="0" err="1"/>
              <a:t>bagi</a:t>
            </a:r>
            <a:r>
              <a:rPr lang="en-MY" dirty="0"/>
              <a:t> </a:t>
            </a:r>
            <a:r>
              <a:rPr lang="en-MY" dirty="0" err="1"/>
              <a:t>mendapatkan</a:t>
            </a:r>
            <a:r>
              <a:rPr lang="en-MY" dirty="0"/>
              <a:t> </a:t>
            </a:r>
            <a:r>
              <a:rPr lang="en-MY" dirty="0" err="1"/>
              <a:t>sebab</a:t>
            </a:r>
            <a:r>
              <a:rPr lang="en-MY" dirty="0"/>
              <a:t> di </a:t>
            </a:r>
            <a:r>
              <a:rPr lang="en-MY" dirty="0" err="1"/>
              <a:t>belakang</a:t>
            </a:r>
            <a:r>
              <a:rPr lang="en-MY" dirty="0"/>
              <a:t> </a:t>
            </a:r>
            <a:r>
              <a:rPr lang="en-MY" dirty="0" err="1"/>
              <a:t>kewujudan</a:t>
            </a:r>
            <a:r>
              <a:rPr lang="en-MY" dirty="0"/>
              <a:t> </a:t>
            </a:r>
            <a:r>
              <a:rPr lang="en-MY" dirty="0" err="1"/>
              <a:t>faktor</a:t>
            </a:r>
            <a:r>
              <a:rPr lang="en-MY" dirty="0"/>
              <a:t> </a:t>
            </a:r>
            <a:r>
              <a:rPr lang="en-MY" dirty="0" err="1"/>
              <a:t>penyebab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kewujudan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. </a:t>
            </a:r>
          </a:p>
          <a:p>
            <a:pPr>
              <a:buAutoNum type="alphaLcParenBoth"/>
            </a:pPr>
            <a:r>
              <a:rPr lang="en-MY" dirty="0" err="1"/>
              <a:t>Cadangan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implimentasi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 </a:t>
            </a:r>
            <a:r>
              <a:rPr lang="en-MY" dirty="0" err="1"/>
              <a:t>Dalam</a:t>
            </a:r>
            <a:r>
              <a:rPr lang="en-MY" dirty="0"/>
              <a:t> </a:t>
            </a:r>
            <a:r>
              <a:rPr lang="en-MY" dirty="0" err="1"/>
              <a:t>langkah</a:t>
            </a:r>
            <a:r>
              <a:rPr lang="en-MY" dirty="0"/>
              <a:t> </a:t>
            </a:r>
            <a:r>
              <a:rPr lang="en-MY" dirty="0" err="1"/>
              <a:t>terakhir</a:t>
            </a:r>
            <a:r>
              <a:rPr lang="en-MY" dirty="0"/>
              <a:t> </a:t>
            </a:r>
            <a:r>
              <a:rPr lang="en-MY" dirty="0" err="1"/>
              <a:t>ini</a:t>
            </a:r>
            <a:r>
              <a:rPr lang="en-MY" dirty="0"/>
              <a:t>, </a:t>
            </a:r>
            <a:r>
              <a:rPr lang="en-MY" dirty="0" err="1"/>
              <a:t>anda</a:t>
            </a:r>
            <a:r>
              <a:rPr lang="en-MY" dirty="0"/>
              <a:t> </a:t>
            </a:r>
            <a:r>
              <a:rPr lang="en-MY" dirty="0" err="1"/>
              <a:t>sepatutnya</a:t>
            </a:r>
            <a:r>
              <a:rPr lang="en-MY" dirty="0"/>
              <a:t> </a:t>
            </a:r>
            <a:r>
              <a:rPr lang="en-MY" dirty="0" err="1"/>
              <a:t>menyediakan</a:t>
            </a:r>
            <a:r>
              <a:rPr lang="en-MY" dirty="0"/>
              <a:t> idea </a:t>
            </a:r>
            <a:r>
              <a:rPr lang="en-MY" dirty="0" err="1"/>
              <a:t>bagi</a:t>
            </a:r>
            <a:r>
              <a:rPr lang="en-MY" dirty="0"/>
              <a:t> </a:t>
            </a:r>
            <a:r>
              <a:rPr lang="en-MY" dirty="0" err="1"/>
              <a:t>mengelak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daripada</a:t>
            </a:r>
            <a:r>
              <a:rPr lang="en-MY" dirty="0"/>
              <a:t> </a:t>
            </a:r>
            <a:r>
              <a:rPr lang="en-MY" dirty="0" err="1"/>
              <a:t>berlaku</a:t>
            </a:r>
            <a:r>
              <a:rPr lang="en-MY" dirty="0"/>
              <a:t> </a:t>
            </a:r>
            <a:r>
              <a:rPr lang="en-MY" dirty="0" err="1"/>
              <a:t>lagi</a:t>
            </a:r>
            <a:r>
              <a:rPr lang="en-MY" dirty="0"/>
              <a:t>, </a:t>
            </a:r>
            <a:r>
              <a:rPr lang="en-MY" dirty="0" err="1"/>
              <a:t>perancangan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implimentasi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oleh</a:t>
            </a:r>
            <a:r>
              <a:rPr lang="en-MY" dirty="0"/>
              <a:t> </a:t>
            </a:r>
            <a:r>
              <a:rPr lang="en-MY" dirty="0" err="1"/>
              <a:t>individu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mengenal</a:t>
            </a:r>
            <a:r>
              <a:rPr lang="en-MY" dirty="0"/>
              <a:t> </a:t>
            </a:r>
            <a:r>
              <a:rPr lang="en-MY" dirty="0" err="1"/>
              <a:t>pasti</a:t>
            </a:r>
            <a:r>
              <a:rPr lang="en-MY" dirty="0"/>
              <a:t> </a:t>
            </a:r>
            <a:r>
              <a:rPr lang="en-MY" dirty="0" err="1"/>
              <a:t>risiko</a:t>
            </a:r>
            <a:r>
              <a:rPr lang="en-MY" dirty="0"/>
              <a:t> yang </a:t>
            </a:r>
            <a:r>
              <a:rPr lang="en-MY" dirty="0" err="1"/>
              <a:t>mungkin</a:t>
            </a:r>
            <a:r>
              <a:rPr lang="en-MY" dirty="0"/>
              <a:t> </a:t>
            </a:r>
            <a:r>
              <a:rPr lang="en-MY" dirty="0" err="1"/>
              <a:t>wujud</a:t>
            </a:r>
            <a:r>
              <a:rPr lang="en-MY" dirty="0"/>
              <a:t> </a:t>
            </a:r>
            <a:r>
              <a:rPr lang="en-MY" dirty="0" err="1"/>
              <a:t>dengan</a:t>
            </a:r>
            <a:r>
              <a:rPr lang="en-MY" dirty="0"/>
              <a:t> </a:t>
            </a:r>
            <a:r>
              <a:rPr lang="en-MY" dirty="0" err="1"/>
              <a:t>implimentasi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terpilih</a:t>
            </a:r>
            <a:r>
              <a:rPr lang="en-MY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01626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968" y="796160"/>
            <a:ext cx="6948241" cy="5612524"/>
          </a:xfrm>
        </p:spPr>
      </p:pic>
    </p:spTree>
    <p:extLst>
      <p:ext uri="{BB962C8B-B14F-4D97-AF65-F5344CB8AC3E}">
        <p14:creationId xmlns:p14="http://schemas.microsoft.com/office/powerpoint/2010/main" val="36070012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0773" y="1630600"/>
            <a:ext cx="5723004" cy="4290761"/>
          </a:xfrm>
        </p:spPr>
      </p:pic>
    </p:spTree>
    <p:extLst>
      <p:ext uri="{BB962C8B-B14F-4D97-AF65-F5344CB8AC3E}">
        <p14:creationId xmlns:p14="http://schemas.microsoft.com/office/powerpoint/2010/main" val="34871513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MY" dirty="0" err="1"/>
              <a:t>Apa</a:t>
            </a:r>
            <a:r>
              <a:rPr lang="en-MY" dirty="0"/>
              <a:t> </a:t>
            </a:r>
            <a:r>
              <a:rPr lang="en-MY" dirty="0" err="1"/>
              <a:t>itu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? </a:t>
            </a:r>
            <a:r>
              <a:rPr lang="en-MY" dirty="0" err="1"/>
              <a:t>Pendekatan</a:t>
            </a:r>
            <a:r>
              <a:rPr lang="en-MY" dirty="0"/>
              <a:t> Stop It</a:t>
            </a:r>
            <a:br>
              <a:rPr lang="en-MY" dirty="0"/>
            </a:b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MY" sz="2400" dirty="0" err="1"/>
              <a:t>Apabila</a:t>
            </a:r>
            <a:r>
              <a:rPr lang="en-MY" sz="2400" dirty="0"/>
              <a:t> </a:t>
            </a:r>
            <a:r>
              <a:rPr lang="en-MY" sz="2400" dirty="0" err="1"/>
              <a:t>kita</a:t>
            </a:r>
            <a:r>
              <a:rPr lang="en-MY" sz="2400" dirty="0"/>
              <a:t> </a:t>
            </a:r>
            <a:r>
              <a:rPr lang="en-MY" sz="2400" dirty="0" err="1"/>
              <a:t>menggunakan</a:t>
            </a:r>
            <a:r>
              <a:rPr lang="en-MY" sz="2400" dirty="0"/>
              <a:t> </a:t>
            </a:r>
            <a:r>
              <a:rPr lang="en-MY" sz="2400" dirty="0" err="1"/>
              <a:t>pendekatan</a:t>
            </a:r>
            <a:r>
              <a:rPr lang="en-MY" sz="2400" dirty="0"/>
              <a:t> stop it , </a:t>
            </a:r>
            <a:r>
              <a:rPr lang="en-MY" sz="2400" dirty="0" err="1"/>
              <a:t>kita</a:t>
            </a:r>
            <a:r>
              <a:rPr lang="en-MY" sz="2400" dirty="0"/>
              <a:t> </a:t>
            </a:r>
            <a:r>
              <a:rPr lang="en-MY" sz="2400" dirty="0" err="1"/>
              <a:t>menguruskan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sehingga</a:t>
            </a:r>
            <a:r>
              <a:rPr lang="en-MY" sz="2400" dirty="0"/>
              <a:t> </a:t>
            </a:r>
            <a:r>
              <a:rPr lang="en-MY" sz="2400" dirty="0" err="1"/>
              <a:t>ia</a:t>
            </a:r>
            <a:r>
              <a:rPr lang="en-MY" sz="2400" dirty="0"/>
              <a:t> </a:t>
            </a:r>
            <a:r>
              <a:rPr lang="en-MY" sz="2400" dirty="0" err="1"/>
              <a:t>tidak</a:t>
            </a:r>
            <a:r>
              <a:rPr lang="en-MY" sz="2400" dirty="0"/>
              <a:t> </a:t>
            </a:r>
            <a:r>
              <a:rPr lang="en-MY" sz="2400" dirty="0" err="1"/>
              <a:t>lagi</a:t>
            </a:r>
            <a:r>
              <a:rPr lang="en-MY" sz="2400" dirty="0"/>
              <a:t> </a:t>
            </a:r>
            <a:r>
              <a:rPr lang="en-MY" sz="2400" dirty="0" err="1"/>
              <a:t>wujud</a:t>
            </a:r>
            <a:r>
              <a:rPr lang="en-MY" sz="2400" dirty="0"/>
              <a:t>. </a:t>
            </a:r>
            <a:r>
              <a:rPr lang="en-MY" sz="2400" dirty="0" err="1"/>
              <a:t>Terdapat</a:t>
            </a:r>
            <a:r>
              <a:rPr lang="en-MY" sz="2400" dirty="0"/>
              <a:t> </a:t>
            </a:r>
            <a:r>
              <a:rPr lang="en-MY" sz="2400" dirty="0" err="1"/>
              <a:t>tiga</a:t>
            </a:r>
            <a:r>
              <a:rPr lang="en-MY" sz="2400" dirty="0"/>
              <a:t> </a:t>
            </a:r>
            <a:r>
              <a:rPr lang="en-MY" sz="2400" dirty="0" err="1"/>
              <a:t>cara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itu</a:t>
            </a:r>
            <a:r>
              <a:rPr lang="en-MY" sz="2400" dirty="0"/>
              <a:t> </a:t>
            </a:r>
            <a:r>
              <a:rPr lang="en-MY" sz="2400" dirty="0" err="1"/>
              <a:t>mungkin</a:t>
            </a:r>
            <a:r>
              <a:rPr lang="en-MY" sz="2400" dirty="0"/>
              <a:t> </a:t>
            </a:r>
            <a:r>
              <a:rPr lang="en-MY" sz="2400" dirty="0" err="1"/>
              <a:t>boleh</a:t>
            </a:r>
            <a:r>
              <a:rPr lang="en-MY" sz="2400" dirty="0"/>
              <a:t> </a:t>
            </a:r>
            <a:r>
              <a:rPr lang="en-MY" sz="2400" dirty="0" err="1"/>
              <a:t>diurus</a:t>
            </a:r>
            <a:r>
              <a:rPr lang="en-MY" sz="2400" dirty="0"/>
              <a:t>: </a:t>
            </a:r>
          </a:p>
          <a:p>
            <a:r>
              <a:rPr lang="en-MY" sz="2400" dirty="0"/>
              <a:t>(a) </a:t>
            </a:r>
            <a:r>
              <a:rPr lang="en-MY" sz="2400" dirty="0" err="1"/>
              <a:t>Mengelak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; </a:t>
            </a:r>
          </a:p>
          <a:p>
            <a:r>
              <a:rPr lang="en-MY" sz="2400" dirty="0"/>
              <a:t>(b) </a:t>
            </a:r>
            <a:r>
              <a:rPr lang="en-MY" sz="2400" dirty="0" err="1"/>
              <a:t>Menghapus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; </a:t>
            </a:r>
            <a:r>
              <a:rPr lang="en-MY" sz="2400" dirty="0" err="1"/>
              <a:t>dan</a:t>
            </a:r>
            <a:r>
              <a:rPr lang="en-MY" sz="2400" dirty="0"/>
              <a:t> </a:t>
            </a:r>
          </a:p>
          <a:p>
            <a:r>
              <a:rPr lang="en-MY" sz="2400" dirty="0"/>
              <a:t>(c) </a:t>
            </a:r>
            <a:r>
              <a:rPr lang="en-MY" sz="2400" dirty="0" err="1"/>
              <a:t>Mengurang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15547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MY" dirty="0" err="1"/>
              <a:t>Apa</a:t>
            </a:r>
            <a:r>
              <a:rPr lang="en-MY" dirty="0"/>
              <a:t> </a:t>
            </a:r>
            <a:r>
              <a:rPr lang="en-MY" dirty="0" err="1"/>
              <a:t>itu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? </a:t>
            </a:r>
            <a:r>
              <a:rPr lang="en-MY" dirty="0" err="1"/>
              <a:t>Pendekatan</a:t>
            </a:r>
            <a:r>
              <a:rPr lang="en-MY" dirty="0"/>
              <a:t> Mop It</a:t>
            </a:r>
            <a:br>
              <a:rPr lang="en-MY" dirty="0"/>
            </a:br>
            <a:br>
              <a:rPr lang="en-MY" dirty="0"/>
            </a:b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MY" dirty="0" err="1"/>
              <a:t>Pendekatan</a:t>
            </a:r>
            <a:r>
              <a:rPr lang="en-MY" dirty="0"/>
              <a:t> mop it </a:t>
            </a:r>
            <a:r>
              <a:rPr lang="en-MY" dirty="0" err="1"/>
              <a:t>lebih</a:t>
            </a:r>
            <a:r>
              <a:rPr lang="en-MY" dirty="0"/>
              <a:t> </a:t>
            </a:r>
            <a:r>
              <a:rPr lang="en-MY" dirty="0" err="1"/>
              <a:t>memfokus</a:t>
            </a:r>
            <a:r>
              <a:rPr lang="en-MY" dirty="0"/>
              <a:t> </a:t>
            </a:r>
            <a:r>
              <a:rPr lang="en-MY" dirty="0" err="1"/>
              <a:t>pada</a:t>
            </a:r>
            <a:r>
              <a:rPr lang="en-MY" dirty="0"/>
              <a:t> </a:t>
            </a:r>
            <a:r>
              <a:rPr lang="en-MY" dirty="0" err="1"/>
              <a:t>kesan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daripada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itu</a:t>
            </a:r>
            <a:r>
              <a:rPr lang="en-MY" dirty="0"/>
              <a:t> </a:t>
            </a:r>
            <a:r>
              <a:rPr lang="en-MY" dirty="0" err="1"/>
              <a:t>sendiri</a:t>
            </a:r>
            <a:r>
              <a:rPr lang="en-MY" dirty="0"/>
              <a:t>. </a:t>
            </a:r>
            <a:r>
              <a:rPr lang="en-MY" dirty="0" err="1"/>
              <a:t>Terdapat</a:t>
            </a:r>
            <a:r>
              <a:rPr lang="en-MY" dirty="0"/>
              <a:t> </a:t>
            </a:r>
            <a:r>
              <a:rPr lang="en-MY" dirty="0" err="1"/>
              <a:t>tiga</a:t>
            </a:r>
            <a:r>
              <a:rPr lang="en-MY" dirty="0"/>
              <a:t> </a:t>
            </a:r>
            <a:r>
              <a:rPr lang="en-MY" dirty="0" err="1"/>
              <a:t>bentuk</a:t>
            </a:r>
            <a:r>
              <a:rPr lang="en-MY" dirty="0"/>
              <a:t> </a:t>
            </a:r>
            <a:r>
              <a:rPr lang="en-MY" dirty="0" err="1"/>
              <a:t>pendekatan</a:t>
            </a:r>
            <a:r>
              <a:rPr lang="en-MY" dirty="0"/>
              <a:t> mop it.</a:t>
            </a:r>
          </a:p>
          <a:p>
            <a:r>
              <a:rPr lang="en-MY" dirty="0"/>
              <a:t>(a) </a:t>
            </a:r>
            <a:r>
              <a:rPr lang="en-MY" dirty="0" err="1"/>
              <a:t>Merawat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;  </a:t>
            </a:r>
            <a:r>
              <a:rPr lang="en-MY" dirty="0" err="1"/>
              <a:t>diperbaiki</a:t>
            </a:r>
            <a:r>
              <a:rPr lang="en-MY" dirty="0"/>
              <a:t>, </a:t>
            </a:r>
            <a:r>
              <a:rPr lang="en-MY" dirty="0" err="1"/>
              <a:t>dirawat</a:t>
            </a:r>
            <a:r>
              <a:rPr lang="en-MY" dirty="0"/>
              <a:t>.</a:t>
            </a:r>
          </a:p>
          <a:p>
            <a:r>
              <a:rPr lang="en-MY" dirty="0"/>
              <a:t>(b) </a:t>
            </a:r>
            <a:r>
              <a:rPr lang="en-MY" dirty="0" err="1"/>
              <a:t>Mengalih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 </a:t>
            </a:r>
          </a:p>
          <a:p>
            <a:r>
              <a:rPr lang="en-MY" dirty="0"/>
              <a:t>(</a:t>
            </a:r>
            <a:r>
              <a:rPr lang="en-MY" dirty="0" err="1"/>
              <a:t>i</a:t>
            </a:r>
            <a:r>
              <a:rPr lang="en-MY" dirty="0"/>
              <a:t>) </a:t>
            </a:r>
            <a:r>
              <a:rPr lang="en-MY" dirty="0" err="1"/>
              <a:t>Dalam</a:t>
            </a:r>
            <a:r>
              <a:rPr lang="en-MY" dirty="0"/>
              <a:t> </a:t>
            </a:r>
            <a:r>
              <a:rPr lang="en-MY" dirty="0" err="1"/>
              <a:t>pendekatan</a:t>
            </a:r>
            <a:r>
              <a:rPr lang="en-MY" dirty="0"/>
              <a:t> </a:t>
            </a:r>
            <a:r>
              <a:rPr lang="en-MY" dirty="0" err="1"/>
              <a:t>ini</a:t>
            </a:r>
            <a:r>
              <a:rPr lang="en-MY" dirty="0"/>
              <a:t>,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itu</a:t>
            </a:r>
            <a:r>
              <a:rPr lang="en-MY" dirty="0"/>
              <a:t> </a:t>
            </a:r>
            <a:r>
              <a:rPr lang="en-MY" dirty="0" err="1"/>
              <a:t>ditukar</a:t>
            </a:r>
            <a:r>
              <a:rPr lang="en-MY" dirty="0"/>
              <a:t> </a:t>
            </a:r>
            <a:r>
              <a:rPr lang="en-MY" dirty="0" err="1"/>
              <a:t>arah</a:t>
            </a:r>
            <a:r>
              <a:rPr lang="en-MY" dirty="0"/>
              <a:t>, </a:t>
            </a:r>
            <a:r>
              <a:rPr lang="en-MY" dirty="0" err="1"/>
              <a:t>sama</a:t>
            </a:r>
            <a:r>
              <a:rPr lang="en-MY" dirty="0"/>
              <a:t> </a:t>
            </a:r>
            <a:r>
              <a:rPr lang="en-MY" dirty="0" err="1"/>
              <a:t>ada</a:t>
            </a:r>
            <a:r>
              <a:rPr lang="en-MY" dirty="0"/>
              <a:t> </a:t>
            </a:r>
            <a:r>
              <a:rPr lang="en-MY" dirty="0" err="1"/>
              <a:t>secara</a:t>
            </a:r>
            <a:r>
              <a:rPr lang="en-MY" dirty="0"/>
              <a:t> </a:t>
            </a:r>
            <a:r>
              <a:rPr lang="en-MY" dirty="0" err="1"/>
              <a:t>fizikal</a:t>
            </a:r>
            <a:r>
              <a:rPr lang="en-MY" dirty="0"/>
              <a:t> </a:t>
            </a:r>
            <a:r>
              <a:rPr lang="en-MY" dirty="0" err="1"/>
              <a:t>dengan</a:t>
            </a:r>
            <a:r>
              <a:rPr lang="en-MY" dirty="0"/>
              <a:t> </a:t>
            </a:r>
            <a:r>
              <a:rPr lang="en-MY" dirty="0" err="1"/>
              <a:t>mengalihnya</a:t>
            </a:r>
            <a:r>
              <a:rPr lang="en-MY" dirty="0"/>
              <a:t> </a:t>
            </a:r>
            <a:r>
              <a:rPr lang="en-MY" dirty="0" err="1"/>
              <a:t>kepada</a:t>
            </a:r>
            <a:r>
              <a:rPr lang="en-MY" dirty="0"/>
              <a:t> </a:t>
            </a:r>
            <a:r>
              <a:rPr lang="en-MY" dirty="0" err="1"/>
              <a:t>kawasan</a:t>
            </a:r>
            <a:r>
              <a:rPr lang="en-MY" dirty="0"/>
              <a:t> lain (</a:t>
            </a:r>
            <a:r>
              <a:rPr lang="en-MY" dirty="0" err="1"/>
              <a:t>satu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biasa</a:t>
            </a:r>
            <a:r>
              <a:rPr lang="en-MY" dirty="0"/>
              <a:t> </a:t>
            </a:r>
            <a:r>
              <a:rPr lang="en-MY" dirty="0" err="1"/>
              <a:t>dalam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sampah</a:t>
            </a:r>
            <a:r>
              <a:rPr lang="en-MY" dirty="0"/>
              <a:t>) </a:t>
            </a:r>
            <a:r>
              <a:rPr lang="en-MY" dirty="0" err="1"/>
              <a:t>atau</a:t>
            </a:r>
            <a:r>
              <a:rPr lang="en-MY" dirty="0"/>
              <a:t> </a:t>
            </a:r>
            <a:r>
              <a:rPr lang="en-MY" dirty="0" err="1"/>
              <a:t>menangguh</a:t>
            </a:r>
            <a:r>
              <a:rPr lang="en-MY" dirty="0"/>
              <a:t> </a:t>
            </a:r>
            <a:r>
              <a:rPr lang="en-MY" dirty="0" err="1"/>
              <a:t>penyelesaiannya</a:t>
            </a:r>
            <a:r>
              <a:rPr lang="en-MY" dirty="0"/>
              <a:t> </a:t>
            </a:r>
            <a:r>
              <a:rPr lang="en-MY" dirty="0" err="1"/>
              <a:t>dengan</a:t>
            </a:r>
            <a:r>
              <a:rPr lang="en-MY" dirty="0"/>
              <a:t> </a:t>
            </a:r>
            <a:r>
              <a:rPr lang="en-MY" dirty="0" err="1"/>
              <a:t>mendefinisi</a:t>
            </a:r>
            <a:r>
              <a:rPr lang="en-MY" dirty="0"/>
              <a:t> </a:t>
            </a:r>
            <a:r>
              <a:rPr lang="en-MY" dirty="0" err="1"/>
              <a:t>semula</a:t>
            </a:r>
            <a:r>
              <a:rPr lang="en-MY" dirty="0"/>
              <a:t> </a:t>
            </a:r>
            <a:r>
              <a:rPr lang="en-MY" dirty="0" err="1"/>
              <a:t>sebagai</a:t>
            </a:r>
            <a:r>
              <a:rPr lang="en-MY" dirty="0"/>
              <a:t> </a:t>
            </a:r>
            <a:r>
              <a:rPr lang="en-MY" dirty="0" err="1"/>
              <a:t>bukan</a:t>
            </a:r>
            <a:r>
              <a:rPr lang="en-MY" dirty="0"/>
              <a:t> </a:t>
            </a:r>
            <a:r>
              <a:rPr lang="en-MY" dirty="0" err="1"/>
              <a:t>satu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.</a:t>
            </a:r>
          </a:p>
          <a:p>
            <a:r>
              <a:rPr lang="en-MY" dirty="0"/>
              <a:t>(c) </a:t>
            </a:r>
            <a:r>
              <a:rPr lang="en-MY" dirty="0" err="1"/>
              <a:t>Bertolak</a:t>
            </a:r>
            <a:r>
              <a:rPr lang="en-MY" dirty="0"/>
              <a:t> </a:t>
            </a:r>
            <a:r>
              <a:rPr lang="en-MY" dirty="0" err="1"/>
              <a:t>ansur</a:t>
            </a:r>
            <a:r>
              <a:rPr lang="en-MY" dirty="0"/>
              <a:t> </a:t>
            </a:r>
            <a:r>
              <a:rPr lang="en-MY" dirty="0" err="1"/>
              <a:t>dengan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- </a:t>
            </a:r>
            <a:r>
              <a:rPr lang="en-MY" dirty="0" err="1"/>
              <a:t>Kesan-kesan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dihadapi</a:t>
            </a:r>
            <a:r>
              <a:rPr lang="en-MY" dirty="0"/>
              <a:t> </a:t>
            </a:r>
            <a:r>
              <a:rPr lang="en-MY" dirty="0" err="1"/>
              <a:t>dengan</a:t>
            </a:r>
            <a:r>
              <a:rPr lang="en-MY" dirty="0"/>
              <a:t> </a:t>
            </a:r>
            <a:r>
              <a:rPr lang="en-MY" dirty="0" err="1"/>
              <a:t>sifat</a:t>
            </a:r>
            <a:r>
              <a:rPr lang="en-MY" dirty="0"/>
              <a:t> </a:t>
            </a:r>
            <a:r>
              <a:rPr lang="en-MY" dirty="0" err="1"/>
              <a:t>toleransi</a:t>
            </a:r>
            <a:r>
              <a:rPr lang="en-MY" dirty="0"/>
              <a:t>. </a:t>
            </a:r>
            <a:r>
              <a:rPr lang="en-MY" dirty="0" err="1"/>
              <a:t>Sama</a:t>
            </a:r>
            <a:r>
              <a:rPr lang="en-MY" dirty="0"/>
              <a:t> </a:t>
            </a:r>
            <a:r>
              <a:rPr lang="en-MY" dirty="0" err="1"/>
              <a:t>ada</a:t>
            </a:r>
            <a:r>
              <a:rPr lang="en-MY" dirty="0"/>
              <a:t> </a:t>
            </a:r>
            <a:r>
              <a:rPr lang="en-MY" dirty="0" err="1"/>
              <a:t>ini</a:t>
            </a:r>
            <a:r>
              <a:rPr lang="en-MY" dirty="0"/>
              <a:t> </a:t>
            </a:r>
            <a:r>
              <a:rPr lang="en-MY" dirty="0" err="1"/>
              <a:t>merupakan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boleh</a:t>
            </a:r>
            <a:r>
              <a:rPr lang="en-MY" dirty="0"/>
              <a:t> </a:t>
            </a:r>
            <a:r>
              <a:rPr lang="en-MY" dirty="0" err="1"/>
              <a:t>dipertikaikan</a:t>
            </a:r>
            <a:r>
              <a:rPr lang="en-MY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5514453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err="1"/>
              <a:t>Merancang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61242"/>
            <a:ext cx="6347714" cy="4780122"/>
          </a:xfrm>
        </p:spPr>
        <p:txBody>
          <a:bodyPr>
            <a:normAutofit/>
          </a:bodyPr>
          <a:lstStyle/>
          <a:p>
            <a:r>
              <a:rPr lang="en-MY" dirty="0"/>
              <a:t>(</a:t>
            </a:r>
            <a:r>
              <a:rPr lang="en-MY" dirty="0" err="1"/>
              <a:t>i</a:t>
            </a:r>
            <a:r>
              <a:rPr lang="en-MY" dirty="0"/>
              <a:t>) </a:t>
            </a:r>
            <a:r>
              <a:rPr lang="en-MY" dirty="0" err="1"/>
              <a:t>Tulis</a:t>
            </a:r>
            <a:r>
              <a:rPr lang="en-MY" dirty="0"/>
              <a:t> </a:t>
            </a:r>
            <a:r>
              <a:rPr lang="en-MY" dirty="0" err="1"/>
              <a:t>dengan</a:t>
            </a:r>
            <a:r>
              <a:rPr lang="en-MY" dirty="0"/>
              <a:t> </a:t>
            </a:r>
            <a:r>
              <a:rPr lang="en-MY" dirty="0" err="1"/>
              <a:t>jelas</a:t>
            </a:r>
            <a:r>
              <a:rPr lang="en-MY" dirty="0"/>
              <a:t> </a:t>
            </a:r>
            <a:r>
              <a:rPr lang="en-MY" dirty="0" err="1"/>
              <a:t>apa</a:t>
            </a:r>
            <a:r>
              <a:rPr lang="en-MY" dirty="0"/>
              <a:t> yang </a:t>
            </a:r>
            <a:r>
              <a:rPr lang="en-MY" dirty="0" err="1"/>
              <a:t>anda</a:t>
            </a:r>
            <a:r>
              <a:rPr lang="en-MY" dirty="0"/>
              <a:t> </a:t>
            </a:r>
            <a:r>
              <a:rPr lang="en-MY" dirty="0" err="1"/>
              <a:t>harapkan</a:t>
            </a:r>
            <a:r>
              <a:rPr lang="en-MY" dirty="0"/>
              <a:t> </a:t>
            </a:r>
            <a:r>
              <a:rPr lang="en-MY" dirty="0" err="1"/>
              <a:t>sebagai</a:t>
            </a:r>
            <a:r>
              <a:rPr lang="en-MY" dirty="0"/>
              <a:t> </a:t>
            </a:r>
            <a:r>
              <a:rPr lang="en-MY" dirty="0" err="1"/>
              <a:t>hasil</a:t>
            </a:r>
            <a:r>
              <a:rPr lang="en-MY" dirty="0"/>
              <a:t> </a:t>
            </a:r>
          </a:p>
          <a:p>
            <a:r>
              <a:rPr lang="en-MY" dirty="0"/>
              <a:t>(ii) </a:t>
            </a:r>
            <a:r>
              <a:rPr lang="en-MY" dirty="0" err="1"/>
              <a:t>Nilai</a:t>
            </a:r>
            <a:r>
              <a:rPr lang="en-MY" dirty="0"/>
              <a:t> </a:t>
            </a:r>
            <a:r>
              <a:rPr lang="en-MY" dirty="0" err="1"/>
              <a:t>kemungkinan-kemungkinan</a:t>
            </a:r>
            <a:r>
              <a:rPr lang="en-MY" dirty="0"/>
              <a:t> </a:t>
            </a:r>
            <a:r>
              <a:rPr lang="en-MY" dirty="0" err="1"/>
              <a:t>alternatif</a:t>
            </a:r>
            <a:r>
              <a:rPr lang="en-MY" dirty="0"/>
              <a:t>. </a:t>
            </a:r>
            <a:r>
              <a:rPr lang="en-MY" dirty="0" err="1"/>
              <a:t>Adakah</a:t>
            </a:r>
            <a:r>
              <a:rPr lang="en-MY" dirty="0"/>
              <a:t> </a:t>
            </a:r>
            <a:r>
              <a:rPr lang="en-MY" dirty="0" err="1"/>
              <a:t>alternatif</a:t>
            </a:r>
            <a:r>
              <a:rPr lang="en-MY" dirty="0"/>
              <a:t> </a:t>
            </a:r>
            <a:r>
              <a:rPr lang="en-MY" dirty="0" err="1"/>
              <a:t>boleh</a:t>
            </a:r>
            <a:r>
              <a:rPr lang="en-MY" dirty="0"/>
              <a:t> </a:t>
            </a:r>
            <a:r>
              <a:rPr lang="en-MY" dirty="0" err="1"/>
              <a:t>dilaksanakan</a:t>
            </a:r>
            <a:r>
              <a:rPr lang="en-MY" dirty="0"/>
              <a:t>, </a:t>
            </a:r>
            <a:r>
              <a:rPr lang="en-MY" dirty="0" err="1"/>
              <a:t>praktikal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boleh</a:t>
            </a:r>
            <a:r>
              <a:rPr lang="en-MY" dirty="0"/>
              <a:t> </a:t>
            </a:r>
            <a:r>
              <a:rPr lang="en-MY" dirty="0" err="1"/>
              <a:t>didapati</a:t>
            </a:r>
            <a:r>
              <a:rPr lang="en-MY" dirty="0"/>
              <a:t>? </a:t>
            </a:r>
            <a:r>
              <a:rPr lang="en-MY" dirty="0" err="1"/>
              <a:t>Teknik</a:t>
            </a:r>
            <a:r>
              <a:rPr lang="en-MY" dirty="0"/>
              <a:t> </a:t>
            </a:r>
            <a:r>
              <a:rPr lang="en-MY" dirty="0" err="1"/>
              <a:t>berikut</a:t>
            </a:r>
            <a:r>
              <a:rPr lang="en-MY" dirty="0"/>
              <a:t> </a:t>
            </a:r>
            <a:r>
              <a:rPr lang="en-MY" dirty="0" err="1"/>
              <a:t>akan</a:t>
            </a:r>
            <a:r>
              <a:rPr lang="en-MY" dirty="0"/>
              <a:t> </a:t>
            </a:r>
            <a:r>
              <a:rPr lang="en-MY" dirty="0" err="1"/>
              <a:t>membantu</a:t>
            </a:r>
            <a:r>
              <a:rPr lang="en-MY" dirty="0"/>
              <a:t>: </a:t>
            </a:r>
          </a:p>
          <a:p>
            <a:r>
              <a:rPr lang="en-MY" dirty="0"/>
              <a:t> </a:t>
            </a:r>
            <a:r>
              <a:rPr lang="en-MY" dirty="0" err="1"/>
              <a:t>Dapatkan</a:t>
            </a:r>
            <a:r>
              <a:rPr lang="en-MY" dirty="0"/>
              <a:t> idea </a:t>
            </a:r>
            <a:r>
              <a:rPr lang="en-MY" dirty="0" err="1"/>
              <a:t>dengan</a:t>
            </a:r>
            <a:r>
              <a:rPr lang="en-MY" dirty="0"/>
              <a:t> </a:t>
            </a:r>
            <a:r>
              <a:rPr lang="en-MY" dirty="0" err="1"/>
              <a:t>percambahan</a:t>
            </a:r>
            <a:r>
              <a:rPr lang="en-MY" dirty="0"/>
              <a:t> </a:t>
            </a:r>
            <a:r>
              <a:rPr lang="en-MY" dirty="0" err="1"/>
              <a:t>minda</a:t>
            </a:r>
            <a:r>
              <a:rPr lang="en-MY" dirty="0"/>
              <a:t>. </a:t>
            </a:r>
          </a:p>
          <a:p>
            <a:r>
              <a:rPr lang="en-MY" dirty="0"/>
              <a:t> </a:t>
            </a:r>
            <a:r>
              <a:rPr lang="en-MY" dirty="0" err="1"/>
              <a:t>Kenal</a:t>
            </a:r>
            <a:r>
              <a:rPr lang="en-MY" dirty="0"/>
              <a:t> </a:t>
            </a:r>
            <a:r>
              <a:rPr lang="en-MY" dirty="0" err="1"/>
              <a:t>pasti</a:t>
            </a:r>
            <a:r>
              <a:rPr lang="en-MY" dirty="0"/>
              <a:t> </a:t>
            </a:r>
            <a:r>
              <a:rPr lang="en-MY" dirty="0" err="1"/>
              <a:t>bagaimana</a:t>
            </a:r>
            <a:r>
              <a:rPr lang="en-MY" dirty="0"/>
              <a:t> </a:t>
            </a:r>
            <a:r>
              <a:rPr lang="en-MY" dirty="0" err="1"/>
              <a:t>tenaga</a:t>
            </a:r>
            <a:r>
              <a:rPr lang="en-MY" dirty="0"/>
              <a:t> </a:t>
            </a:r>
            <a:r>
              <a:rPr lang="en-MY" dirty="0" err="1"/>
              <a:t>boleh</a:t>
            </a:r>
            <a:r>
              <a:rPr lang="en-MY" dirty="0"/>
              <a:t> </a:t>
            </a:r>
            <a:r>
              <a:rPr lang="en-MY" dirty="0" err="1"/>
              <a:t>mempengaruhi</a:t>
            </a:r>
            <a:r>
              <a:rPr lang="en-MY" dirty="0"/>
              <a:t> </a:t>
            </a:r>
            <a:r>
              <a:rPr lang="en-MY" dirty="0" err="1"/>
              <a:t>daya</a:t>
            </a:r>
            <a:r>
              <a:rPr lang="en-MY" dirty="0"/>
              <a:t> </a:t>
            </a:r>
            <a:r>
              <a:rPr lang="en-MY" dirty="0" err="1"/>
              <a:t>maju</a:t>
            </a:r>
            <a:r>
              <a:rPr lang="en-MY" dirty="0"/>
              <a:t> </a:t>
            </a:r>
            <a:r>
              <a:rPr lang="en-MY" dirty="0" err="1"/>
              <a:t>alternatif</a:t>
            </a:r>
            <a:r>
              <a:rPr lang="en-MY" dirty="0"/>
              <a:t> </a:t>
            </a:r>
            <a:r>
              <a:rPr lang="en-MY" dirty="0" err="1"/>
              <a:t>dengan</a:t>
            </a:r>
            <a:r>
              <a:rPr lang="en-MY" dirty="0"/>
              <a:t> </a:t>
            </a:r>
            <a:r>
              <a:rPr lang="en-MY" dirty="0" err="1"/>
              <a:t>menggunakan</a:t>
            </a:r>
            <a:r>
              <a:rPr lang="en-MY" dirty="0"/>
              <a:t> </a:t>
            </a:r>
            <a:r>
              <a:rPr lang="en-MY" dirty="0" err="1"/>
              <a:t>analisis</a:t>
            </a:r>
            <a:r>
              <a:rPr lang="en-MY" dirty="0"/>
              <a:t> </a:t>
            </a:r>
            <a:r>
              <a:rPr lang="en-MY" dirty="0" err="1"/>
              <a:t>ruang</a:t>
            </a:r>
            <a:r>
              <a:rPr lang="en-MY" dirty="0"/>
              <a:t> </a:t>
            </a:r>
            <a:r>
              <a:rPr lang="en-MY" dirty="0" err="1"/>
              <a:t>tenaga</a:t>
            </a:r>
            <a:r>
              <a:rPr lang="en-MY"/>
              <a:t>. </a:t>
            </a:r>
          </a:p>
          <a:p>
            <a:r>
              <a:rPr lang="en-MY"/>
              <a:t> </a:t>
            </a:r>
            <a:r>
              <a:rPr lang="en-MY" dirty="0" err="1"/>
              <a:t>Kenal</a:t>
            </a:r>
            <a:r>
              <a:rPr lang="en-MY" dirty="0"/>
              <a:t> </a:t>
            </a:r>
            <a:r>
              <a:rPr lang="en-MY" dirty="0" err="1"/>
              <a:t>pasti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meneroka</a:t>
            </a:r>
            <a:r>
              <a:rPr lang="en-MY" dirty="0"/>
              <a:t> </a:t>
            </a:r>
            <a:r>
              <a:rPr lang="en-MY" dirty="0" err="1"/>
              <a:t>kekuatan</a:t>
            </a:r>
            <a:r>
              <a:rPr lang="en-MY" dirty="0"/>
              <a:t>, </a:t>
            </a:r>
            <a:r>
              <a:rPr lang="en-MY" dirty="0" err="1"/>
              <a:t>kelemahan</a:t>
            </a:r>
            <a:r>
              <a:rPr lang="en-MY" dirty="0"/>
              <a:t>, </a:t>
            </a:r>
            <a:r>
              <a:rPr lang="en-MY" dirty="0" err="1"/>
              <a:t>peluang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ancaman</a:t>
            </a:r>
            <a:r>
              <a:rPr lang="en-MY" dirty="0"/>
              <a:t> </a:t>
            </a:r>
            <a:r>
              <a:rPr lang="en-MY" dirty="0" err="1"/>
              <a:t>alternatif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menggunakan</a:t>
            </a:r>
            <a:r>
              <a:rPr lang="en-MY" dirty="0"/>
              <a:t> </a:t>
            </a:r>
            <a:r>
              <a:rPr lang="en-MY" dirty="0" err="1"/>
              <a:t>analisis</a:t>
            </a:r>
            <a:r>
              <a:rPr lang="en-MY" dirty="0"/>
              <a:t> SWOT. </a:t>
            </a:r>
          </a:p>
          <a:p>
            <a:r>
              <a:rPr lang="en-MY" dirty="0"/>
              <a:t> </a:t>
            </a:r>
            <a:r>
              <a:rPr lang="en-MY" dirty="0" err="1"/>
              <a:t>Buat</a:t>
            </a:r>
            <a:r>
              <a:rPr lang="en-MY" dirty="0"/>
              <a:t> </a:t>
            </a:r>
            <a:r>
              <a:rPr lang="en-MY" dirty="0" err="1"/>
              <a:t>penanda</a:t>
            </a:r>
            <a:r>
              <a:rPr lang="en-MY" dirty="0"/>
              <a:t> </a:t>
            </a:r>
            <a:r>
              <a:rPr lang="en-MY" dirty="0" err="1"/>
              <a:t>aras</a:t>
            </a:r>
            <a:r>
              <a:rPr lang="en-MY" dirty="0"/>
              <a:t> </a:t>
            </a:r>
            <a:r>
              <a:rPr lang="en-MY" dirty="0" err="1"/>
              <a:t>antara</a:t>
            </a:r>
            <a:r>
              <a:rPr lang="en-MY" dirty="0"/>
              <a:t> proses </a:t>
            </a:r>
            <a:r>
              <a:rPr lang="en-MY" dirty="0" err="1"/>
              <a:t>pilihan</a:t>
            </a:r>
            <a:r>
              <a:rPr lang="en-MY" dirty="0"/>
              <a:t> </a:t>
            </a:r>
            <a:r>
              <a:rPr lang="en-MY" dirty="0" err="1"/>
              <a:t>anda</a:t>
            </a:r>
            <a:r>
              <a:rPr lang="en-MY" dirty="0"/>
              <a:t> </a:t>
            </a:r>
            <a:r>
              <a:rPr lang="en-MY" dirty="0" err="1"/>
              <a:t>dengan</a:t>
            </a:r>
            <a:r>
              <a:rPr lang="en-MY" dirty="0"/>
              <a:t> </a:t>
            </a:r>
            <a:r>
              <a:rPr lang="en-MY" dirty="0" err="1"/>
              <a:t>organisasi</a:t>
            </a:r>
            <a:r>
              <a:rPr lang="en-MY" dirty="0"/>
              <a:t> lain yang </a:t>
            </a:r>
            <a:r>
              <a:rPr lang="en-MY" dirty="0" err="1"/>
              <a:t>sama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cari</a:t>
            </a:r>
            <a:r>
              <a:rPr lang="en-MY" dirty="0"/>
              <a:t> </a:t>
            </a:r>
            <a:r>
              <a:rPr lang="en-MY" dirty="0" err="1"/>
              <a:t>peluang</a:t>
            </a:r>
            <a:r>
              <a:rPr lang="en-MY" dirty="0"/>
              <a:t> </a:t>
            </a:r>
            <a:r>
              <a:rPr lang="en-MY" dirty="0" err="1"/>
              <a:t>belajar</a:t>
            </a:r>
            <a:r>
              <a:rPr lang="en-MY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19064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err="1"/>
              <a:t>Apa</a:t>
            </a:r>
            <a:r>
              <a:rPr lang="en-MY" dirty="0"/>
              <a:t> </a:t>
            </a:r>
            <a:r>
              <a:rPr lang="en-MY" dirty="0" err="1"/>
              <a:t>itu</a:t>
            </a:r>
            <a:r>
              <a:rPr lang="en-MY" dirty="0"/>
              <a:t> </a:t>
            </a:r>
            <a:r>
              <a:rPr lang="en-MY" dirty="0" err="1"/>
              <a:t>Masalah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505608"/>
            <a:ext cx="6347714" cy="4535756"/>
          </a:xfrm>
        </p:spPr>
        <p:txBody>
          <a:bodyPr>
            <a:normAutofit/>
          </a:bodyPr>
          <a:lstStyle/>
          <a:p>
            <a:r>
              <a:rPr lang="en-MY" sz="2400" b="1" dirty="0" err="1"/>
              <a:t>Definisi</a:t>
            </a:r>
            <a:r>
              <a:rPr lang="en-MY" sz="2400" b="1" dirty="0"/>
              <a:t> </a:t>
            </a:r>
            <a:r>
              <a:rPr lang="en-MY" sz="2400" b="1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adalah</a:t>
            </a:r>
            <a:r>
              <a:rPr lang="en-MY" sz="2400" dirty="0"/>
              <a:t> </a:t>
            </a:r>
            <a:r>
              <a:rPr lang="en-MY" sz="2400" dirty="0" err="1"/>
              <a:t>sesuatu</a:t>
            </a:r>
            <a:r>
              <a:rPr lang="en-MY" sz="2400" dirty="0"/>
              <a:t> yang </a:t>
            </a:r>
            <a:r>
              <a:rPr lang="en-MY" sz="2400" dirty="0" err="1"/>
              <a:t>harus</a:t>
            </a:r>
            <a:r>
              <a:rPr lang="en-MY" sz="2400" dirty="0"/>
              <a:t> </a:t>
            </a:r>
            <a:r>
              <a:rPr lang="en-MY" sz="2400" dirty="0" err="1"/>
              <a:t>dipecahkan</a:t>
            </a:r>
            <a:r>
              <a:rPr lang="en-MY" sz="2400" dirty="0"/>
              <a:t> </a:t>
            </a:r>
            <a:r>
              <a:rPr lang="en-MY" sz="2400" dirty="0" err="1"/>
              <a:t>atau</a:t>
            </a:r>
            <a:r>
              <a:rPr lang="en-MY" sz="2400" dirty="0"/>
              <a:t> </a:t>
            </a:r>
            <a:r>
              <a:rPr lang="en-MY" sz="2400" dirty="0" err="1"/>
              <a:t>diselesaikan</a:t>
            </a:r>
            <a:r>
              <a:rPr lang="en-MY" sz="2400" dirty="0"/>
              <a:t>.</a:t>
            </a:r>
          </a:p>
          <a:p>
            <a:r>
              <a:rPr lang="en-MY" sz="2400" dirty="0" err="1"/>
              <a:t>Pengertian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adalah</a:t>
            </a:r>
            <a:r>
              <a:rPr lang="en-MY" sz="2400" dirty="0"/>
              <a:t> </a:t>
            </a:r>
            <a:r>
              <a:rPr lang="en-MY" sz="2400" dirty="0" err="1"/>
              <a:t>jurang</a:t>
            </a:r>
            <a:r>
              <a:rPr lang="en-MY" sz="2400" dirty="0"/>
              <a:t> </a:t>
            </a:r>
            <a:r>
              <a:rPr lang="en-MY" sz="2400" dirty="0" err="1"/>
              <a:t>antara</a:t>
            </a:r>
            <a:r>
              <a:rPr lang="en-MY" sz="2400" dirty="0"/>
              <a:t> </a:t>
            </a:r>
            <a:r>
              <a:rPr lang="en-MY" sz="2400" dirty="0" err="1"/>
              <a:t>harapan</a:t>
            </a:r>
            <a:r>
              <a:rPr lang="en-MY" sz="2400" dirty="0"/>
              <a:t> </a:t>
            </a:r>
            <a:r>
              <a:rPr lang="en-MY" sz="2400" dirty="0" err="1"/>
              <a:t>dengan</a:t>
            </a:r>
            <a:r>
              <a:rPr lang="en-MY" sz="2400" dirty="0"/>
              <a:t> </a:t>
            </a:r>
            <a:r>
              <a:rPr lang="en-MY" sz="2400" dirty="0" err="1"/>
              <a:t>kenyataan</a:t>
            </a:r>
            <a:r>
              <a:rPr lang="en-MY" sz="2400" dirty="0"/>
              <a:t>. </a:t>
            </a:r>
            <a:r>
              <a:rPr lang="en-MY" sz="2400" dirty="0" err="1"/>
              <a:t>Atau</a:t>
            </a:r>
            <a:r>
              <a:rPr lang="en-MY" sz="2400" dirty="0"/>
              <a:t> </a:t>
            </a:r>
            <a:r>
              <a:rPr lang="en-MY" sz="2400" dirty="0" err="1"/>
              <a:t>dapat</a:t>
            </a:r>
            <a:r>
              <a:rPr lang="en-MY" sz="2400" dirty="0"/>
              <a:t> </a:t>
            </a:r>
            <a:r>
              <a:rPr lang="en-MY" sz="2400" dirty="0" err="1"/>
              <a:t>dikatakan</a:t>
            </a:r>
            <a:r>
              <a:rPr lang="en-MY" sz="2400" dirty="0"/>
              <a:t> </a:t>
            </a:r>
            <a:r>
              <a:rPr lang="en-MY" sz="2400" dirty="0" err="1"/>
              <a:t>sebagai</a:t>
            </a:r>
            <a:r>
              <a:rPr lang="en-MY" sz="2400" dirty="0"/>
              <a:t> </a:t>
            </a:r>
            <a:r>
              <a:rPr lang="en-MY" sz="2400" dirty="0" err="1"/>
              <a:t>suatu</a:t>
            </a:r>
            <a:r>
              <a:rPr lang="en-MY" sz="2400" dirty="0"/>
              <a:t> </a:t>
            </a:r>
            <a:r>
              <a:rPr lang="en-MY" sz="2400" dirty="0" err="1"/>
              <a:t>jurang</a:t>
            </a:r>
            <a:r>
              <a:rPr lang="en-MY" sz="2400" dirty="0"/>
              <a:t> yang </a:t>
            </a:r>
            <a:r>
              <a:rPr lang="en-MY" sz="2400" dirty="0" err="1"/>
              <a:t>terjadi</a:t>
            </a:r>
            <a:r>
              <a:rPr lang="en-MY" sz="2400" dirty="0"/>
              <a:t> </a:t>
            </a:r>
            <a:r>
              <a:rPr lang="en-MY" sz="2400" dirty="0" err="1"/>
              <a:t>antara</a:t>
            </a:r>
            <a:r>
              <a:rPr lang="en-MY" sz="2400" dirty="0"/>
              <a:t> </a:t>
            </a:r>
            <a:r>
              <a:rPr lang="en-MY" sz="2400" dirty="0" err="1"/>
              <a:t>kondisi</a:t>
            </a:r>
            <a:r>
              <a:rPr lang="en-MY" sz="2400" dirty="0"/>
              <a:t> ideal yang </a:t>
            </a:r>
            <a:r>
              <a:rPr lang="en-MY" sz="2400" dirty="0" err="1"/>
              <a:t>didambakan</a:t>
            </a:r>
            <a:r>
              <a:rPr lang="en-MY" sz="2400" dirty="0"/>
              <a:t> </a:t>
            </a:r>
            <a:r>
              <a:rPr lang="en-MY" sz="2400" dirty="0" err="1"/>
              <a:t>dengan</a:t>
            </a:r>
            <a:r>
              <a:rPr lang="en-MY" sz="2400" dirty="0"/>
              <a:t> </a:t>
            </a:r>
            <a:r>
              <a:rPr lang="en-MY" sz="2400" dirty="0" err="1"/>
              <a:t>realiti</a:t>
            </a:r>
            <a:r>
              <a:rPr lang="en-MY" sz="2400" dirty="0"/>
              <a:t> yang </a:t>
            </a:r>
            <a:r>
              <a:rPr lang="en-MY" sz="2400" dirty="0" err="1"/>
              <a:t>tengah</a:t>
            </a:r>
            <a:r>
              <a:rPr lang="en-MY" sz="2400" dirty="0"/>
              <a:t> </a:t>
            </a:r>
            <a:r>
              <a:rPr lang="en-MY" sz="2400" dirty="0" err="1"/>
              <a:t>dijalani</a:t>
            </a:r>
            <a:r>
              <a:rPr lang="en-MY" sz="2400" dirty="0"/>
              <a:t>.</a:t>
            </a:r>
          </a:p>
          <a:p>
            <a:r>
              <a:rPr lang="en-MY" sz="2400" dirty="0" err="1"/>
              <a:t>Sepanjang</a:t>
            </a:r>
            <a:r>
              <a:rPr lang="en-MY" sz="2400" dirty="0"/>
              <a:t> </a:t>
            </a:r>
            <a:r>
              <a:rPr lang="en-MY" sz="2400" dirty="0" err="1"/>
              <a:t>kehidupan</a:t>
            </a:r>
            <a:r>
              <a:rPr lang="en-MY" sz="2400" dirty="0"/>
              <a:t> </a:t>
            </a:r>
            <a:r>
              <a:rPr lang="en-MY" sz="2400" dirty="0" err="1"/>
              <a:t>kita</a:t>
            </a:r>
            <a:r>
              <a:rPr lang="en-MY" sz="2400" dirty="0"/>
              <a:t>, </a:t>
            </a:r>
            <a:r>
              <a:rPr lang="en-MY" sz="2400" dirty="0" err="1"/>
              <a:t>berhadapan</a:t>
            </a:r>
            <a:r>
              <a:rPr lang="en-MY" sz="2400" dirty="0"/>
              <a:t> </a:t>
            </a:r>
            <a:r>
              <a:rPr lang="en-MY" sz="2400" dirty="0" err="1"/>
              <a:t>dengan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02335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MENGAMBIL TANGGUNGJAWAB </a:t>
            </a:r>
          </a:p>
          <a:p>
            <a:r>
              <a:rPr lang="en-MY" dirty="0" err="1"/>
              <a:t>Akhir</a:t>
            </a:r>
            <a:r>
              <a:rPr lang="en-MY" dirty="0"/>
              <a:t> </a:t>
            </a:r>
            <a:r>
              <a:rPr lang="en-MY" dirty="0" err="1"/>
              <a:t>sekali</a:t>
            </a:r>
            <a:r>
              <a:rPr lang="en-MY" dirty="0"/>
              <a:t>, </a:t>
            </a:r>
            <a:r>
              <a:rPr lang="en-MY" dirty="0" err="1"/>
              <a:t>adalah</a:t>
            </a:r>
            <a:r>
              <a:rPr lang="en-MY" dirty="0"/>
              <a:t> </a:t>
            </a:r>
            <a:r>
              <a:rPr lang="en-MY" dirty="0" err="1"/>
              <a:t>penting</a:t>
            </a:r>
            <a:r>
              <a:rPr lang="en-MY" dirty="0"/>
              <a:t> </a:t>
            </a:r>
            <a:r>
              <a:rPr lang="en-MY" dirty="0" err="1"/>
              <a:t>untuk</a:t>
            </a:r>
            <a:r>
              <a:rPr lang="en-MY" dirty="0"/>
              <a:t> </a:t>
            </a:r>
            <a:r>
              <a:rPr lang="en-MY" dirty="0" err="1"/>
              <a:t>bertanggungjawab</a:t>
            </a:r>
            <a:r>
              <a:rPr lang="en-MY" dirty="0"/>
              <a:t> </a:t>
            </a:r>
            <a:r>
              <a:rPr lang="en-MY" dirty="0" err="1"/>
              <a:t>terhadap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jika</a:t>
            </a:r>
            <a:r>
              <a:rPr lang="en-MY" dirty="0"/>
              <a:t> </a:t>
            </a:r>
            <a:r>
              <a:rPr lang="en-MY" dirty="0" err="1"/>
              <a:t>kita</a:t>
            </a:r>
            <a:r>
              <a:rPr lang="en-MY" dirty="0"/>
              <a:t> </a:t>
            </a:r>
            <a:r>
              <a:rPr lang="en-MY" dirty="0" err="1"/>
              <a:t>mahukan</a:t>
            </a:r>
            <a:r>
              <a:rPr lang="en-MY" dirty="0"/>
              <a:t> </a:t>
            </a:r>
            <a:r>
              <a:rPr lang="en-MY" dirty="0" err="1"/>
              <a:t>perubahan</a:t>
            </a:r>
            <a:r>
              <a:rPr lang="en-MY" dirty="0"/>
              <a:t> </a:t>
            </a:r>
            <a:r>
              <a:rPr lang="en-MY" dirty="0" err="1"/>
              <a:t>konstruktif</a:t>
            </a:r>
            <a:r>
              <a:rPr lang="en-MY" dirty="0"/>
              <a:t> </a:t>
            </a:r>
            <a:r>
              <a:rPr lang="en-MY" dirty="0" err="1"/>
              <a:t>pada</a:t>
            </a:r>
            <a:r>
              <a:rPr lang="en-MY" dirty="0"/>
              <a:t> </a:t>
            </a:r>
            <a:r>
              <a:rPr lang="en-MY" dirty="0" err="1"/>
              <a:t>situasi</a:t>
            </a:r>
            <a:r>
              <a:rPr lang="en-MY" dirty="0"/>
              <a:t>. </a:t>
            </a:r>
            <a:r>
              <a:rPr lang="en-MY" dirty="0" err="1"/>
              <a:t>Apabila</a:t>
            </a:r>
            <a:r>
              <a:rPr lang="en-MY" dirty="0"/>
              <a:t> </a:t>
            </a:r>
            <a:r>
              <a:rPr lang="en-MY" dirty="0" err="1"/>
              <a:t>kita</a:t>
            </a:r>
            <a:r>
              <a:rPr lang="en-MY" dirty="0"/>
              <a:t> </a:t>
            </a:r>
            <a:r>
              <a:rPr lang="en-MY" dirty="0" err="1"/>
              <a:t>memesongkan</a:t>
            </a:r>
            <a:r>
              <a:rPr lang="en-MY" dirty="0"/>
              <a:t> </a:t>
            </a:r>
            <a:r>
              <a:rPr lang="en-MY" dirty="0" err="1"/>
              <a:t>tentang</a:t>
            </a:r>
            <a:r>
              <a:rPr lang="en-MY" dirty="0"/>
              <a:t> orang yang </a:t>
            </a:r>
            <a:r>
              <a:rPr lang="en-MY" dirty="0" err="1"/>
              <a:t>bertanggung</a:t>
            </a:r>
            <a:r>
              <a:rPr lang="en-MY" dirty="0"/>
              <a:t> </a:t>
            </a:r>
            <a:r>
              <a:rPr lang="en-MY" dirty="0" err="1"/>
              <a:t>jawab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menyalahkan</a:t>
            </a:r>
            <a:r>
              <a:rPr lang="en-MY" dirty="0"/>
              <a:t> </a:t>
            </a:r>
            <a:r>
              <a:rPr lang="en-MY" dirty="0" err="1"/>
              <a:t>hanya</a:t>
            </a:r>
            <a:r>
              <a:rPr lang="en-MY" dirty="0"/>
              <a:t> </a:t>
            </a:r>
            <a:r>
              <a:rPr lang="en-MY" dirty="0" err="1"/>
              <a:t>keadaan</a:t>
            </a:r>
            <a:r>
              <a:rPr lang="en-MY" dirty="0"/>
              <a:t> </a:t>
            </a:r>
            <a:r>
              <a:rPr lang="en-MY" dirty="0" err="1"/>
              <a:t>luaran</a:t>
            </a:r>
            <a:r>
              <a:rPr lang="en-MY" dirty="0"/>
              <a:t> </a:t>
            </a:r>
            <a:r>
              <a:rPr lang="en-MY" dirty="0" err="1"/>
              <a:t>bagi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yang </a:t>
            </a:r>
            <a:r>
              <a:rPr lang="en-MY" dirty="0" err="1"/>
              <a:t>kita</a:t>
            </a:r>
            <a:r>
              <a:rPr lang="en-MY" dirty="0"/>
              <a:t> </a:t>
            </a:r>
            <a:r>
              <a:rPr lang="en-MY" dirty="0" err="1"/>
              <a:t>hadapi</a:t>
            </a:r>
            <a:r>
              <a:rPr lang="en-MY" dirty="0"/>
              <a:t>, </a:t>
            </a:r>
            <a:r>
              <a:rPr lang="en-MY" dirty="0" err="1"/>
              <a:t>ia</a:t>
            </a:r>
            <a:r>
              <a:rPr lang="en-MY" dirty="0"/>
              <a:t> </a:t>
            </a:r>
            <a:r>
              <a:rPr lang="en-MY" dirty="0" err="1"/>
              <a:t>boleh</a:t>
            </a:r>
            <a:r>
              <a:rPr lang="en-MY" dirty="0"/>
              <a:t> </a:t>
            </a:r>
            <a:r>
              <a:rPr lang="en-MY" dirty="0" err="1"/>
              <a:t>membawa</a:t>
            </a:r>
            <a:r>
              <a:rPr lang="en-MY" dirty="0"/>
              <a:t> </a:t>
            </a:r>
            <a:r>
              <a:rPr lang="en-MY" dirty="0" err="1"/>
              <a:t>kepada</a:t>
            </a:r>
            <a:r>
              <a:rPr lang="en-MY" dirty="0"/>
              <a:t> </a:t>
            </a:r>
            <a:r>
              <a:rPr lang="en-MY" dirty="0" err="1"/>
              <a:t>perasaan</a:t>
            </a:r>
            <a:r>
              <a:rPr lang="en-MY" dirty="0"/>
              <a:t> </a:t>
            </a:r>
            <a:r>
              <a:rPr lang="en-MY" dirty="0" err="1"/>
              <a:t>tidak</a:t>
            </a:r>
            <a:r>
              <a:rPr lang="en-MY" dirty="0"/>
              <a:t> </a:t>
            </a:r>
            <a:r>
              <a:rPr lang="en-MY" dirty="0" err="1"/>
              <a:t>berdaya</a:t>
            </a:r>
            <a:r>
              <a:rPr lang="en-MY" dirty="0"/>
              <a:t> yang </a:t>
            </a:r>
            <a:r>
              <a:rPr lang="en-MY" dirty="0" err="1"/>
              <a:t>akan</a:t>
            </a:r>
            <a:r>
              <a:rPr lang="en-MY" dirty="0"/>
              <a:t> </a:t>
            </a:r>
            <a:r>
              <a:rPr lang="en-MY" dirty="0" err="1"/>
              <a:t>melemahkan</a:t>
            </a:r>
            <a:r>
              <a:rPr lang="en-MY" dirty="0"/>
              <a:t> </a:t>
            </a:r>
            <a:r>
              <a:rPr lang="en-MY" dirty="0" err="1"/>
              <a:t>keupayaan</a:t>
            </a:r>
            <a:r>
              <a:rPr lang="en-MY" dirty="0"/>
              <a:t> </a:t>
            </a:r>
            <a:r>
              <a:rPr lang="en-MY" dirty="0" err="1"/>
              <a:t>kita</a:t>
            </a:r>
            <a:r>
              <a:rPr lang="en-MY" dirty="0"/>
              <a:t> </a:t>
            </a:r>
            <a:r>
              <a:rPr lang="en-MY" dirty="0" err="1"/>
              <a:t>untuk</a:t>
            </a:r>
            <a:r>
              <a:rPr lang="en-MY" dirty="0"/>
              <a:t> </a:t>
            </a:r>
            <a:r>
              <a:rPr lang="en-MY" dirty="0" err="1"/>
              <a:t>mencari</a:t>
            </a:r>
            <a:r>
              <a:rPr lang="en-MY" dirty="0"/>
              <a:t> </a:t>
            </a:r>
            <a:r>
              <a:rPr lang="en-MY" dirty="0" err="1"/>
              <a:t>jalan</a:t>
            </a:r>
            <a:r>
              <a:rPr lang="en-MY" dirty="0"/>
              <a:t> </a:t>
            </a:r>
            <a:r>
              <a:rPr lang="en-MY" dirty="0" err="1"/>
              <a:t>keluar</a:t>
            </a:r>
            <a:r>
              <a:rPr lang="en-MY" dirty="0"/>
              <a:t> </a:t>
            </a:r>
            <a:r>
              <a:rPr lang="en-MY" dirty="0" err="1"/>
              <a:t>daripada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4270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MY" dirty="0"/>
              <a:t> </a:t>
            </a:r>
            <a:r>
              <a:rPr lang="en-MY" dirty="0" err="1"/>
              <a:t>Apa</a:t>
            </a:r>
            <a:r>
              <a:rPr lang="en-MY" dirty="0"/>
              <a:t> yang </a:t>
            </a:r>
            <a:r>
              <a:rPr lang="en-MY" dirty="0" err="1"/>
              <a:t>penting</a:t>
            </a:r>
            <a:r>
              <a:rPr lang="en-MY" dirty="0"/>
              <a:t> </a:t>
            </a:r>
            <a:r>
              <a:rPr lang="en-MY" dirty="0" err="1"/>
              <a:t>adalah</a:t>
            </a:r>
            <a:r>
              <a:rPr lang="en-MY" dirty="0"/>
              <a:t> </a:t>
            </a:r>
            <a:r>
              <a:rPr lang="en-MY" dirty="0" err="1"/>
              <a:t>bagaimana</a:t>
            </a:r>
            <a:r>
              <a:rPr lang="en-MY" dirty="0"/>
              <a:t> </a:t>
            </a:r>
            <a:r>
              <a:rPr lang="en-MY" dirty="0" err="1"/>
              <a:t>kita</a:t>
            </a:r>
            <a:r>
              <a:rPr lang="en-MY" dirty="0"/>
              <a:t> </a:t>
            </a:r>
            <a:r>
              <a:rPr lang="en-MY" dirty="0" err="1"/>
              <a:t>menghadapi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MY" sz="2400" dirty="0"/>
              <a:t>(a)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adalah</a:t>
            </a:r>
            <a:r>
              <a:rPr lang="en-MY" sz="2400" dirty="0"/>
              <a:t> </a:t>
            </a:r>
            <a:r>
              <a:rPr lang="en-MY" sz="2400" dirty="0" err="1"/>
              <a:t>peluang</a:t>
            </a:r>
            <a:r>
              <a:rPr lang="en-MY" sz="2400" dirty="0"/>
              <a:t> </a:t>
            </a:r>
            <a:r>
              <a:rPr lang="en-MY" sz="2400" dirty="0" err="1"/>
              <a:t>bagi</a:t>
            </a:r>
            <a:r>
              <a:rPr lang="en-MY" sz="2400" dirty="0"/>
              <a:t> </a:t>
            </a:r>
            <a:r>
              <a:rPr lang="en-MY" sz="2400" dirty="0" err="1"/>
              <a:t>pembaikan</a:t>
            </a:r>
            <a:r>
              <a:rPr lang="en-MY" sz="2400" dirty="0"/>
              <a:t>. </a:t>
            </a:r>
          </a:p>
          <a:p>
            <a:r>
              <a:rPr lang="en-MY" sz="2400" dirty="0"/>
              <a:t>(b)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adalah</a:t>
            </a:r>
            <a:r>
              <a:rPr lang="en-MY" sz="2400" dirty="0"/>
              <a:t> </a:t>
            </a:r>
            <a:r>
              <a:rPr lang="en-MY" sz="2400" dirty="0" err="1"/>
              <a:t>perbezaan</a:t>
            </a:r>
            <a:r>
              <a:rPr lang="en-MY" sz="2400" dirty="0"/>
              <a:t> </a:t>
            </a:r>
            <a:r>
              <a:rPr lang="en-MY" sz="2400" dirty="0" err="1"/>
              <a:t>antara</a:t>
            </a:r>
            <a:r>
              <a:rPr lang="en-MY" sz="2400" dirty="0"/>
              <a:t> </a:t>
            </a:r>
            <a:r>
              <a:rPr lang="en-MY" sz="2400" dirty="0" err="1"/>
              <a:t>keadaan</a:t>
            </a:r>
            <a:r>
              <a:rPr lang="en-MY" sz="2400" dirty="0"/>
              <a:t> </a:t>
            </a:r>
            <a:r>
              <a:rPr lang="en-MY" sz="2400" dirty="0" err="1"/>
              <a:t>semasa</a:t>
            </a:r>
            <a:r>
              <a:rPr lang="en-MY" sz="2400" dirty="0"/>
              <a:t> </a:t>
            </a:r>
            <a:r>
              <a:rPr lang="en-MY" sz="2400" dirty="0" err="1"/>
              <a:t>anda</a:t>
            </a:r>
            <a:r>
              <a:rPr lang="en-MY" sz="2400" dirty="0"/>
              <a:t> </a:t>
            </a:r>
            <a:r>
              <a:rPr lang="en-MY" sz="2400" dirty="0" err="1"/>
              <a:t>dengan</a:t>
            </a:r>
            <a:r>
              <a:rPr lang="en-MY" sz="2400" dirty="0"/>
              <a:t> </a:t>
            </a:r>
            <a:r>
              <a:rPr lang="en-MY" sz="2400" dirty="0" err="1"/>
              <a:t>keadaan</a:t>
            </a:r>
            <a:r>
              <a:rPr lang="en-MY" sz="2400" dirty="0"/>
              <a:t> </a:t>
            </a:r>
            <a:r>
              <a:rPr lang="en-MY" sz="2400" dirty="0" err="1"/>
              <a:t>matlamat</a:t>
            </a:r>
            <a:r>
              <a:rPr lang="en-MY" sz="2400" dirty="0"/>
              <a:t> </a:t>
            </a:r>
            <a:r>
              <a:rPr lang="en-MY" sz="2400" dirty="0" err="1"/>
              <a:t>anda</a:t>
            </a:r>
            <a:r>
              <a:rPr lang="en-MY" sz="2400" dirty="0"/>
              <a:t>. </a:t>
            </a:r>
          </a:p>
          <a:p>
            <a:r>
              <a:rPr lang="en-MY" sz="2400" dirty="0"/>
              <a:t>(c)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terhasil</a:t>
            </a:r>
            <a:r>
              <a:rPr lang="en-MY" sz="2400" dirty="0"/>
              <a:t> </a:t>
            </a:r>
            <a:r>
              <a:rPr lang="en-MY" sz="2400" dirty="0" err="1"/>
              <a:t>dari</a:t>
            </a:r>
            <a:r>
              <a:rPr lang="en-MY" sz="2400" dirty="0"/>
              <a:t> </a:t>
            </a:r>
            <a:r>
              <a:rPr lang="en-MY" sz="2400" dirty="0" err="1"/>
              <a:t>pengecaman</a:t>
            </a:r>
            <a:r>
              <a:rPr lang="en-MY" sz="2400" dirty="0"/>
              <a:t> </a:t>
            </a:r>
            <a:r>
              <a:rPr lang="en-MY" sz="2400" dirty="0" err="1"/>
              <a:t>satu</a:t>
            </a:r>
            <a:r>
              <a:rPr lang="en-MY" sz="2400" dirty="0"/>
              <a:t> </a:t>
            </a:r>
            <a:r>
              <a:rPr lang="en-MY" sz="2400" dirty="0" err="1"/>
              <a:t>ketidakkesempurnaan</a:t>
            </a:r>
            <a:r>
              <a:rPr lang="en-MY" sz="2400" dirty="0"/>
              <a:t> </a:t>
            </a:r>
            <a:r>
              <a:rPr lang="en-MY" sz="2400" dirty="0" err="1"/>
              <a:t>semasa</a:t>
            </a:r>
            <a:r>
              <a:rPr lang="en-MY" sz="2400" dirty="0"/>
              <a:t> </a:t>
            </a:r>
            <a:r>
              <a:rPr lang="en-MY" sz="2400" dirty="0" err="1"/>
              <a:t>dan</a:t>
            </a:r>
            <a:r>
              <a:rPr lang="en-MY" sz="2400" dirty="0"/>
              <a:t> </a:t>
            </a:r>
            <a:r>
              <a:rPr lang="en-MY" sz="2400" dirty="0" err="1"/>
              <a:t>kepercayaan</a:t>
            </a:r>
            <a:r>
              <a:rPr lang="en-MY" sz="2400" dirty="0"/>
              <a:t> yang </a:t>
            </a:r>
            <a:r>
              <a:rPr lang="en-MY" sz="2400" dirty="0" err="1"/>
              <a:t>mungkin</a:t>
            </a:r>
            <a:r>
              <a:rPr lang="en-MY" sz="2400" dirty="0"/>
              <a:t> masa </a:t>
            </a:r>
            <a:r>
              <a:rPr lang="en-MY" sz="2400" dirty="0" err="1"/>
              <a:t>depan</a:t>
            </a:r>
            <a:r>
              <a:rPr lang="en-MY" sz="2400" dirty="0"/>
              <a:t> </a:t>
            </a:r>
            <a:r>
              <a:rPr lang="en-MY" sz="2400" dirty="0" err="1"/>
              <a:t>lebih</a:t>
            </a:r>
            <a:r>
              <a:rPr lang="en-MY" sz="2400" dirty="0"/>
              <a:t> </a:t>
            </a:r>
            <a:r>
              <a:rPr lang="en-MY" sz="2400" dirty="0" err="1"/>
              <a:t>baik</a:t>
            </a:r>
            <a:r>
              <a:rPr lang="en-MY" sz="24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180001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MY" sz="2400" dirty="0"/>
              <a:t>“</a:t>
            </a:r>
            <a:r>
              <a:rPr lang="en-MY" sz="2400" dirty="0" err="1"/>
              <a:t>Setiap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mempunyai</a:t>
            </a:r>
            <a:r>
              <a:rPr lang="en-MY" sz="2400" dirty="0"/>
              <a:t> </a:t>
            </a:r>
            <a:r>
              <a:rPr lang="en-MY" sz="2400" dirty="0" err="1"/>
              <a:t>satu</a:t>
            </a:r>
            <a:r>
              <a:rPr lang="en-MY" sz="2400" dirty="0"/>
              <a:t> </a:t>
            </a:r>
            <a:r>
              <a:rPr lang="en-MY" sz="2400" dirty="0" err="1"/>
              <a:t>peluang</a:t>
            </a:r>
            <a:r>
              <a:rPr lang="en-MY" sz="2400" dirty="0"/>
              <a:t> </a:t>
            </a:r>
            <a:r>
              <a:rPr lang="en-MY" sz="2400" dirty="0" err="1"/>
              <a:t>tersembunyi</a:t>
            </a:r>
            <a:r>
              <a:rPr lang="en-MY" sz="2400" dirty="0"/>
              <a:t> yang </a:t>
            </a:r>
            <a:r>
              <a:rPr lang="en-MY" sz="2400" dirty="0" err="1"/>
              <a:t>amat</a:t>
            </a:r>
            <a:r>
              <a:rPr lang="en-MY" sz="2400" dirty="0"/>
              <a:t> </a:t>
            </a:r>
            <a:r>
              <a:rPr lang="en-MY" sz="2400" dirty="0" err="1"/>
              <a:t>berkuasa</a:t>
            </a:r>
            <a:r>
              <a:rPr lang="en-MY" sz="2400" dirty="0"/>
              <a:t> </a:t>
            </a:r>
            <a:r>
              <a:rPr lang="en-MY" sz="2400" dirty="0" err="1"/>
              <a:t>sehingga</a:t>
            </a:r>
            <a:r>
              <a:rPr lang="en-MY" sz="2400" dirty="0"/>
              <a:t> </a:t>
            </a:r>
            <a:r>
              <a:rPr lang="en-MY" sz="2400" dirty="0" err="1"/>
              <a:t>ia</a:t>
            </a:r>
            <a:r>
              <a:rPr lang="en-MY" sz="2400" dirty="0"/>
              <a:t> </a:t>
            </a:r>
            <a:r>
              <a:rPr lang="en-MY" sz="2400" dirty="0" err="1"/>
              <a:t>menyembunyikan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itu</a:t>
            </a:r>
            <a:r>
              <a:rPr lang="en-MY" sz="2400" dirty="0"/>
              <a:t>. </a:t>
            </a:r>
            <a:r>
              <a:rPr lang="en-MY" sz="2400" dirty="0" err="1"/>
              <a:t>Cerita</a:t>
            </a:r>
            <a:r>
              <a:rPr lang="en-MY" sz="2400" dirty="0"/>
              <a:t> yang paling </a:t>
            </a:r>
            <a:r>
              <a:rPr lang="en-MY" sz="2400" dirty="0" err="1"/>
              <a:t>berjaya</a:t>
            </a:r>
            <a:r>
              <a:rPr lang="en-MY" sz="2400" dirty="0"/>
              <a:t> </a:t>
            </a:r>
            <a:r>
              <a:rPr lang="en-MY" sz="2400" dirty="0" err="1"/>
              <a:t>dicipta</a:t>
            </a:r>
            <a:r>
              <a:rPr lang="en-MY" sz="2400" dirty="0"/>
              <a:t> </a:t>
            </a:r>
            <a:r>
              <a:rPr lang="en-MY" sz="2400" dirty="0" err="1"/>
              <a:t>oleh</a:t>
            </a:r>
            <a:r>
              <a:rPr lang="en-MY" sz="2400" dirty="0"/>
              <a:t> orang yang </a:t>
            </a:r>
            <a:r>
              <a:rPr lang="en-MY" sz="2400" dirty="0" err="1"/>
              <a:t>mengecam</a:t>
            </a:r>
            <a:r>
              <a:rPr lang="en-MY" sz="2400" dirty="0"/>
              <a:t> </a:t>
            </a:r>
            <a:r>
              <a:rPr lang="en-MY" sz="2400" dirty="0" err="1"/>
              <a:t>satu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 da n </a:t>
            </a:r>
            <a:r>
              <a:rPr lang="en-MY" sz="2400" dirty="0" err="1"/>
              <a:t>menukarnya</a:t>
            </a:r>
            <a:r>
              <a:rPr lang="en-MY" sz="2400" dirty="0"/>
              <a:t> </a:t>
            </a:r>
            <a:r>
              <a:rPr lang="en-MY" sz="2400" dirty="0" err="1"/>
              <a:t>kepada</a:t>
            </a:r>
            <a:r>
              <a:rPr lang="en-MY" sz="2400" dirty="0"/>
              <a:t> </a:t>
            </a:r>
            <a:r>
              <a:rPr lang="en-MY" sz="2400" dirty="0" err="1"/>
              <a:t>satu</a:t>
            </a:r>
            <a:r>
              <a:rPr lang="en-MY" sz="2400" dirty="0"/>
              <a:t> </a:t>
            </a:r>
            <a:r>
              <a:rPr lang="en-MY" sz="2400" dirty="0" err="1"/>
              <a:t>peluang</a:t>
            </a:r>
            <a:r>
              <a:rPr lang="en-MY" sz="2400" dirty="0"/>
              <a:t> .”</a:t>
            </a:r>
          </a:p>
          <a:p>
            <a:pPr lvl="5"/>
            <a:r>
              <a:rPr lang="en-MY" sz="1800" dirty="0"/>
              <a:t>Joseph </a:t>
            </a:r>
            <a:r>
              <a:rPr lang="en-MY" sz="1800" dirty="0" err="1"/>
              <a:t>Sugarman</a:t>
            </a:r>
            <a:r>
              <a:rPr lang="en-MY" sz="1800" dirty="0"/>
              <a:t> (</a:t>
            </a:r>
            <a:r>
              <a:rPr lang="en-MY" sz="1800" dirty="0" err="1"/>
              <a:t>Inglish</a:t>
            </a:r>
            <a:r>
              <a:rPr lang="en-MY" sz="1800" dirty="0"/>
              <a:t>, 2011). </a:t>
            </a:r>
          </a:p>
        </p:txBody>
      </p:sp>
    </p:spTree>
    <p:extLst>
      <p:ext uri="{BB962C8B-B14F-4D97-AF65-F5344CB8AC3E}">
        <p14:creationId xmlns:p14="http://schemas.microsoft.com/office/powerpoint/2010/main" val="30809332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adalah</a:t>
            </a:r>
            <a:r>
              <a:rPr lang="en-MY" dirty="0"/>
              <a:t> </a:t>
            </a:r>
            <a:r>
              <a:rPr lang="en-MY" dirty="0" err="1"/>
              <a:t>peluang</a:t>
            </a:r>
            <a:r>
              <a:rPr lang="en-MY" dirty="0"/>
              <a:t> </a:t>
            </a:r>
            <a:r>
              <a:rPr lang="en-MY" dirty="0" err="1"/>
              <a:t>bagi</a:t>
            </a:r>
            <a:r>
              <a:rPr lang="en-MY" dirty="0"/>
              <a:t> </a:t>
            </a:r>
            <a:r>
              <a:rPr lang="en-MY" dirty="0" err="1"/>
              <a:t>pembaikan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pengangkutan</a:t>
            </a:r>
            <a:r>
              <a:rPr lang="en-MY" sz="2400" dirty="0"/>
              <a:t> …….. Air Asia</a:t>
            </a:r>
          </a:p>
          <a:p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komunikasi</a:t>
            </a:r>
            <a:r>
              <a:rPr lang="en-MY" sz="2400" dirty="0"/>
              <a:t> ……. Telco – Celcom, U-mobile, Maxis</a:t>
            </a:r>
          </a:p>
          <a:p>
            <a:r>
              <a:rPr lang="en-MY" sz="2400" dirty="0" err="1"/>
              <a:t>Masalah</a:t>
            </a:r>
            <a:r>
              <a:rPr lang="en-MY" sz="2400" dirty="0"/>
              <a:t> …. – online business, online education</a:t>
            </a:r>
          </a:p>
        </p:txBody>
      </p:sp>
    </p:spTree>
    <p:extLst>
      <p:ext uri="{BB962C8B-B14F-4D97-AF65-F5344CB8AC3E}">
        <p14:creationId xmlns:p14="http://schemas.microsoft.com/office/powerpoint/2010/main" val="1341924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Masalah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284890"/>
            <a:ext cx="6347714" cy="4756473"/>
          </a:xfrm>
        </p:spPr>
        <p:txBody>
          <a:bodyPr>
            <a:normAutofit/>
          </a:bodyPr>
          <a:lstStyle/>
          <a:p>
            <a:endParaRPr lang="en-MY" sz="2400" dirty="0"/>
          </a:p>
          <a:p>
            <a:r>
              <a:rPr lang="en-MY" sz="2400" dirty="0"/>
              <a:t> Woods </a:t>
            </a:r>
            <a:r>
              <a:rPr lang="en-MY" sz="2400" dirty="0" err="1"/>
              <a:t>dan</a:t>
            </a:r>
            <a:r>
              <a:rPr lang="en-MY" sz="2400" dirty="0"/>
              <a:t> </a:t>
            </a:r>
            <a:r>
              <a:rPr lang="en-MY" sz="2400" dirty="0" err="1"/>
              <a:t>rakan-rakan</a:t>
            </a:r>
            <a:r>
              <a:rPr lang="en-MY" sz="2400" dirty="0"/>
              <a:t> (1975) </a:t>
            </a:r>
            <a:r>
              <a:rPr lang="en-MY" sz="2400" dirty="0" err="1"/>
              <a:t>mencadangkan</a:t>
            </a:r>
            <a:r>
              <a:rPr lang="en-MY" sz="2400" dirty="0"/>
              <a:t> </a:t>
            </a:r>
            <a:r>
              <a:rPr lang="en-MY" sz="2400" dirty="0" err="1"/>
              <a:t>bahawa</a:t>
            </a:r>
            <a:r>
              <a:rPr lang="en-MY" sz="2400" dirty="0"/>
              <a:t> “</a:t>
            </a:r>
            <a:r>
              <a:rPr lang="en-MY" sz="2400" dirty="0" err="1"/>
              <a:t>penyelesaian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adalah</a:t>
            </a:r>
            <a:r>
              <a:rPr lang="en-MY" sz="2400" dirty="0"/>
              <a:t> proses </a:t>
            </a:r>
            <a:r>
              <a:rPr lang="en-MY" sz="2400" dirty="0" err="1"/>
              <a:t>perolehan</a:t>
            </a:r>
            <a:r>
              <a:rPr lang="en-MY" sz="2400" dirty="0"/>
              <a:t> </a:t>
            </a:r>
            <a:r>
              <a:rPr lang="en-MY" sz="2400" dirty="0" err="1"/>
              <a:t>satu</a:t>
            </a:r>
            <a:r>
              <a:rPr lang="en-MY" sz="2400" dirty="0"/>
              <a:t> </a:t>
            </a:r>
            <a:r>
              <a:rPr lang="en-MY" sz="2400" dirty="0" err="1"/>
              <a:t>penyelesaian</a:t>
            </a:r>
            <a:r>
              <a:rPr lang="en-MY" sz="2400" dirty="0"/>
              <a:t> yang </a:t>
            </a:r>
            <a:r>
              <a:rPr lang="en-MY" sz="2400" dirty="0" err="1"/>
              <a:t>memuaskan</a:t>
            </a:r>
            <a:r>
              <a:rPr lang="en-MY" sz="2400" dirty="0"/>
              <a:t> </a:t>
            </a:r>
            <a:r>
              <a:rPr lang="en-MY" sz="2400" dirty="0" err="1"/>
              <a:t>bagi</a:t>
            </a:r>
            <a:r>
              <a:rPr lang="en-MY" sz="2400" dirty="0"/>
              <a:t> </a:t>
            </a:r>
            <a:r>
              <a:rPr lang="en-MY" sz="2400" dirty="0" err="1"/>
              <a:t>satu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 </a:t>
            </a:r>
            <a:r>
              <a:rPr lang="en-MY" sz="2400" dirty="0" err="1"/>
              <a:t>baharu</a:t>
            </a:r>
            <a:r>
              <a:rPr lang="en-MY" sz="2400" dirty="0"/>
              <a:t> </a:t>
            </a:r>
            <a:r>
              <a:rPr lang="en-MY" sz="2400" dirty="0" err="1"/>
              <a:t>atau</a:t>
            </a:r>
            <a:r>
              <a:rPr lang="en-MY" sz="2400" dirty="0"/>
              <a:t> </a:t>
            </a:r>
            <a:r>
              <a:rPr lang="en-MY" sz="2400" dirty="0" err="1"/>
              <a:t>satu</a:t>
            </a:r>
            <a:r>
              <a:rPr lang="en-MY" sz="2400" dirty="0"/>
              <a:t> </a:t>
            </a:r>
            <a:r>
              <a:rPr lang="en-MY" sz="2400" dirty="0" err="1"/>
              <a:t>masalah</a:t>
            </a:r>
            <a:r>
              <a:rPr lang="en-MY" sz="2400" dirty="0"/>
              <a:t> yang mana </a:t>
            </a:r>
            <a:r>
              <a:rPr lang="en-MY" sz="2400" dirty="0" err="1"/>
              <a:t>sebelum</a:t>
            </a:r>
            <a:r>
              <a:rPr lang="en-MY" sz="2400" dirty="0"/>
              <a:t> </a:t>
            </a:r>
            <a:r>
              <a:rPr lang="en-MY" sz="2400" dirty="0" err="1"/>
              <a:t>ini</a:t>
            </a:r>
            <a:r>
              <a:rPr lang="en-MY" sz="2400" dirty="0"/>
              <a:t> </a:t>
            </a:r>
            <a:r>
              <a:rPr lang="en-MY" sz="2400" dirty="0" err="1"/>
              <a:t>individu</a:t>
            </a:r>
            <a:r>
              <a:rPr lang="en-MY" sz="2400" dirty="0"/>
              <a:t> yang </a:t>
            </a:r>
            <a:r>
              <a:rPr lang="en-MY" sz="2400" dirty="0" err="1"/>
              <a:t>cuba</a:t>
            </a:r>
            <a:r>
              <a:rPr lang="en-MY" sz="2400" dirty="0"/>
              <a:t> </a:t>
            </a:r>
            <a:r>
              <a:rPr lang="en-MY" sz="2400" dirty="0" err="1"/>
              <a:t>menyelesaikannya</a:t>
            </a:r>
            <a:r>
              <a:rPr lang="en-MY" sz="2400" dirty="0"/>
              <a:t> </a:t>
            </a:r>
            <a:r>
              <a:rPr lang="en-MY" sz="2400" dirty="0" err="1"/>
              <a:t>tidak</a:t>
            </a:r>
            <a:r>
              <a:rPr lang="en-MY" sz="2400" dirty="0"/>
              <a:t> </a:t>
            </a:r>
            <a:r>
              <a:rPr lang="en-MY" sz="2400" dirty="0" err="1"/>
              <a:t>pernah</a:t>
            </a:r>
            <a:r>
              <a:rPr lang="en-MY" sz="2400" dirty="0"/>
              <a:t> </a:t>
            </a:r>
            <a:r>
              <a:rPr lang="en-MY" sz="2400" dirty="0" err="1"/>
              <a:t>mengalaminya</a:t>
            </a:r>
            <a:r>
              <a:rPr lang="en-MY" sz="2400" dirty="0"/>
              <a:t>.”</a:t>
            </a:r>
          </a:p>
        </p:txBody>
      </p:sp>
    </p:spTree>
    <p:extLst>
      <p:ext uri="{BB962C8B-B14F-4D97-AF65-F5344CB8AC3E}">
        <p14:creationId xmlns:p14="http://schemas.microsoft.com/office/powerpoint/2010/main" val="1779574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4 </a:t>
            </a:r>
            <a:r>
              <a:rPr lang="en-MY" dirty="0" err="1"/>
              <a:t>Tahap</a:t>
            </a:r>
            <a:r>
              <a:rPr lang="en-MY" dirty="0"/>
              <a:t> </a:t>
            </a:r>
            <a:r>
              <a:rPr lang="en-MY" dirty="0" err="1"/>
              <a:t>dalam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Masalah</a:t>
            </a:r>
            <a:endParaRPr lang="en-MY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Y" dirty="0"/>
              <a:t>1.  </a:t>
            </a:r>
            <a:r>
              <a:rPr lang="en-MY" dirty="0" err="1"/>
              <a:t>Mengecam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mendefinisi</a:t>
            </a:r>
            <a:r>
              <a:rPr lang="en-MY" dirty="0"/>
              <a:t> </a:t>
            </a:r>
            <a:r>
              <a:rPr lang="en-MY" dirty="0" err="1"/>
              <a:t>satu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- Satu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hanya</a:t>
            </a:r>
            <a:r>
              <a:rPr lang="en-MY" dirty="0"/>
              <a:t> </a:t>
            </a:r>
            <a:r>
              <a:rPr lang="en-MY" dirty="0" err="1"/>
              <a:t>boleh</a:t>
            </a:r>
            <a:r>
              <a:rPr lang="en-MY" dirty="0"/>
              <a:t> </a:t>
            </a:r>
            <a:r>
              <a:rPr lang="en-MY" dirty="0" err="1"/>
              <a:t>diselesaikan</a:t>
            </a:r>
            <a:r>
              <a:rPr lang="en-MY" dirty="0"/>
              <a:t> </a:t>
            </a:r>
            <a:r>
              <a:rPr lang="en-MY" dirty="0" err="1"/>
              <a:t>apabila</a:t>
            </a:r>
            <a:r>
              <a:rPr lang="en-MY" dirty="0"/>
              <a:t> </a:t>
            </a:r>
            <a:r>
              <a:rPr lang="en-MY" dirty="0" err="1"/>
              <a:t>kewujudannya</a:t>
            </a:r>
            <a:r>
              <a:rPr lang="en-MY" dirty="0"/>
              <a:t> </a:t>
            </a:r>
            <a:r>
              <a:rPr lang="en-MY" dirty="0" err="1"/>
              <a:t>dicam</a:t>
            </a:r>
            <a:r>
              <a:rPr lang="en-MY" dirty="0"/>
              <a:t>.</a:t>
            </a:r>
          </a:p>
          <a:p>
            <a:r>
              <a:rPr lang="en-MY" dirty="0"/>
              <a:t>2. </a:t>
            </a:r>
            <a:r>
              <a:rPr lang="en-MY" dirty="0" err="1"/>
              <a:t>Mencari</a:t>
            </a:r>
            <a:r>
              <a:rPr lang="en-MY" dirty="0"/>
              <a:t> k </a:t>
            </a:r>
            <a:r>
              <a:rPr lang="en-MY" dirty="0" err="1"/>
              <a:t>kemungkinan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 </a:t>
            </a:r>
            <a:r>
              <a:rPr lang="en-MY" dirty="0" err="1"/>
              <a:t>Secara</a:t>
            </a:r>
            <a:r>
              <a:rPr lang="en-MY" dirty="0"/>
              <a:t> </a:t>
            </a:r>
            <a:r>
              <a:rPr lang="en-MY" dirty="0" err="1"/>
              <a:t>umum</a:t>
            </a:r>
            <a:r>
              <a:rPr lang="en-MY" dirty="0"/>
              <a:t>, </a:t>
            </a:r>
            <a:r>
              <a:rPr lang="en-MY" dirty="0" err="1"/>
              <a:t>mengilhamkan</a:t>
            </a:r>
            <a:r>
              <a:rPr lang="en-MY" dirty="0"/>
              <a:t> </a:t>
            </a:r>
            <a:r>
              <a:rPr lang="en-MY" dirty="0" err="1"/>
              <a:t>pelbagai</a:t>
            </a:r>
            <a:r>
              <a:rPr lang="en-MY" dirty="0"/>
              <a:t> </a:t>
            </a:r>
            <a:r>
              <a:rPr lang="en-MY" dirty="0" err="1"/>
              <a:t>tindakan</a:t>
            </a:r>
            <a:r>
              <a:rPr lang="en-MY" dirty="0"/>
              <a:t> </a:t>
            </a:r>
            <a:r>
              <a:rPr lang="en-MY" dirty="0" err="1"/>
              <a:t>untuk</a:t>
            </a:r>
            <a:r>
              <a:rPr lang="en-MY" dirty="0"/>
              <a:t> </a:t>
            </a:r>
            <a:r>
              <a:rPr lang="en-MY" dirty="0" err="1"/>
              <a:t>menyelesaikan</a:t>
            </a:r>
            <a:r>
              <a:rPr lang="en-MY" dirty="0"/>
              <a:t> </a:t>
            </a:r>
            <a:r>
              <a:rPr lang="en-MY" dirty="0" err="1"/>
              <a:t>satu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melibatkan</a:t>
            </a:r>
            <a:r>
              <a:rPr lang="en-MY" dirty="0"/>
              <a:t> </a:t>
            </a:r>
            <a:r>
              <a:rPr lang="en-MY" dirty="0" err="1"/>
              <a:t>pencarian</a:t>
            </a:r>
            <a:r>
              <a:rPr lang="en-MY" dirty="0"/>
              <a:t> </a:t>
            </a:r>
            <a:r>
              <a:rPr lang="en-MY" dirty="0" err="1"/>
              <a:t>tindakan</a:t>
            </a:r>
            <a:r>
              <a:rPr lang="en-MY" dirty="0"/>
              <a:t> yang </a:t>
            </a:r>
            <a:r>
              <a:rPr lang="en-MY" dirty="0" err="1"/>
              <a:t>sesuai</a:t>
            </a:r>
            <a:endParaRPr lang="en-MY" dirty="0"/>
          </a:p>
          <a:p>
            <a:r>
              <a:rPr lang="en-MY" dirty="0"/>
              <a:t>3. </a:t>
            </a:r>
            <a:r>
              <a:rPr lang="en-MY" dirty="0" err="1"/>
              <a:t>Memilih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terbaik</a:t>
            </a:r>
            <a:r>
              <a:rPr lang="en-MY" dirty="0"/>
              <a:t> - Satu proses </a:t>
            </a:r>
            <a:r>
              <a:rPr lang="en-MY" dirty="0" err="1"/>
              <a:t>pembuatan</a:t>
            </a:r>
            <a:r>
              <a:rPr lang="en-MY" dirty="0"/>
              <a:t> </a:t>
            </a:r>
            <a:r>
              <a:rPr lang="en-MY" dirty="0" err="1"/>
              <a:t>keputusan</a:t>
            </a:r>
            <a:r>
              <a:rPr lang="en-MY" dirty="0"/>
              <a:t> yang </a:t>
            </a:r>
            <a:r>
              <a:rPr lang="en-MY" dirty="0" err="1"/>
              <a:t>berasaskan</a:t>
            </a:r>
            <a:r>
              <a:rPr lang="en-MY" dirty="0"/>
              <a:t> </a:t>
            </a:r>
            <a:r>
              <a:rPr lang="en-MY" dirty="0" err="1"/>
              <a:t>satu</a:t>
            </a:r>
            <a:r>
              <a:rPr lang="en-MY" dirty="0"/>
              <a:t> </a:t>
            </a:r>
            <a:r>
              <a:rPr lang="en-MY" dirty="0" err="1"/>
              <a:t>perbandingan</a:t>
            </a:r>
            <a:r>
              <a:rPr lang="en-MY" dirty="0"/>
              <a:t> </a:t>
            </a:r>
            <a:r>
              <a:rPr lang="en-MY" dirty="0" err="1"/>
              <a:t>hasil</a:t>
            </a:r>
            <a:r>
              <a:rPr lang="en-MY" dirty="0"/>
              <a:t> </a:t>
            </a:r>
            <a:r>
              <a:rPr lang="en-MY" dirty="0" err="1"/>
              <a:t>berpotensi</a:t>
            </a:r>
            <a:r>
              <a:rPr lang="en-MY" dirty="0"/>
              <a:t> </a:t>
            </a:r>
            <a:r>
              <a:rPr lang="en-MY" dirty="0" err="1"/>
              <a:t>bagi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alternatif</a:t>
            </a:r>
            <a:r>
              <a:rPr lang="en-MY" dirty="0"/>
              <a:t>. </a:t>
            </a:r>
          </a:p>
          <a:p>
            <a:r>
              <a:rPr lang="en-MY" dirty="0"/>
              <a:t>4.</a:t>
            </a:r>
            <a:r>
              <a:rPr lang="sv-SE" dirty="0"/>
              <a:t> Melaksanakan penyelesaian  Tiga langkah terlibat dalam tahap ini</a:t>
            </a:r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1114934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MY" dirty="0" err="1"/>
              <a:t>Langkah-langkah</a:t>
            </a:r>
            <a:r>
              <a:rPr lang="en-MY" dirty="0"/>
              <a:t> </a:t>
            </a:r>
            <a:r>
              <a:rPr lang="en-MY" dirty="0" err="1"/>
              <a:t>Pelaksanaan</a:t>
            </a:r>
            <a:r>
              <a:rPr lang="en-MY" dirty="0"/>
              <a:t> </a:t>
            </a:r>
            <a:r>
              <a:rPr lang="en-MY" dirty="0" err="1"/>
              <a:t>Sesuatu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</a:p>
          <a:p>
            <a:r>
              <a:rPr lang="en-MY" dirty="0" err="1"/>
              <a:t>Langkah-langkah</a:t>
            </a:r>
            <a:r>
              <a:rPr lang="en-MY" dirty="0"/>
              <a:t>  </a:t>
            </a:r>
            <a:r>
              <a:rPr lang="en-MY" dirty="0" err="1"/>
              <a:t>Huraian</a:t>
            </a:r>
            <a:r>
              <a:rPr lang="en-MY" dirty="0"/>
              <a:t> </a:t>
            </a:r>
            <a:r>
              <a:rPr lang="en-MY" dirty="0" err="1"/>
              <a:t>Merancang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menyediakan</a:t>
            </a:r>
            <a:r>
              <a:rPr lang="en-MY" dirty="0"/>
              <a:t> </a:t>
            </a:r>
            <a:r>
              <a:rPr lang="en-MY" dirty="0" err="1"/>
              <a:t>pelaksanaan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. </a:t>
            </a:r>
            <a:r>
              <a:rPr lang="en-MY" dirty="0" err="1"/>
              <a:t>Melibatkan</a:t>
            </a:r>
            <a:r>
              <a:rPr lang="en-MY" dirty="0"/>
              <a:t> </a:t>
            </a:r>
            <a:r>
              <a:rPr lang="en-MY" dirty="0" err="1"/>
              <a:t>penyelesaian</a:t>
            </a:r>
            <a:r>
              <a:rPr lang="en-MY" dirty="0"/>
              <a:t> </a:t>
            </a:r>
            <a:r>
              <a:rPr lang="en-MY" dirty="0" err="1"/>
              <a:t>bagi</a:t>
            </a:r>
            <a:r>
              <a:rPr lang="en-MY" dirty="0"/>
              <a:t> </a:t>
            </a:r>
            <a:r>
              <a:rPr lang="en-MY" dirty="0" err="1"/>
              <a:t>kesemua</a:t>
            </a:r>
            <a:r>
              <a:rPr lang="en-MY" dirty="0"/>
              <a:t> </a:t>
            </a:r>
            <a:r>
              <a:rPr lang="en-MY" dirty="0" err="1"/>
              <a:t>usaha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perancangan</a:t>
            </a:r>
            <a:r>
              <a:rPr lang="en-MY" dirty="0"/>
              <a:t> </a:t>
            </a:r>
            <a:r>
              <a:rPr lang="en-MY" dirty="0" err="1"/>
              <a:t>menyeluruh</a:t>
            </a:r>
            <a:r>
              <a:rPr lang="en-MY" dirty="0"/>
              <a:t> yang </a:t>
            </a:r>
            <a:r>
              <a:rPr lang="en-MY" dirty="0" err="1"/>
              <a:t>menghurai</a:t>
            </a:r>
            <a:r>
              <a:rPr lang="en-MY" dirty="0"/>
              <a:t> </a:t>
            </a:r>
            <a:r>
              <a:rPr lang="en-MY" dirty="0" err="1"/>
              <a:t>urutan</a:t>
            </a:r>
            <a:r>
              <a:rPr lang="en-MY" dirty="0"/>
              <a:t> </a:t>
            </a:r>
            <a:r>
              <a:rPr lang="en-MY" dirty="0" err="1"/>
              <a:t>tindakan</a:t>
            </a:r>
            <a:r>
              <a:rPr lang="en-MY" dirty="0"/>
              <a:t> yang </a:t>
            </a:r>
            <a:r>
              <a:rPr lang="en-MY" dirty="0" err="1"/>
              <a:t>perlu</a:t>
            </a:r>
            <a:r>
              <a:rPr lang="en-MY" dirty="0"/>
              <a:t> </a:t>
            </a:r>
            <a:r>
              <a:rPr lang="en-MY" dirty="0" err="1"/>
              <a:t>bagi</a:t>
            </a:r>
            <a:r>
              <a:rPr lang="en-MY" dirty="0"/>
              <a:t> </a:t>
            </a:r>
            <a:r>
              <a:rPr lang="en-MY" dirty="0" err="1"/>
              <a:t>memenuhi</a:t>
            </a:r>
            <a:r>
              <a:rPr lang="en-MY" dirty="0"/>
              <a:t> </a:t>
            </a:r>
            <a:r>
              <a:rPr lang="en-MY" dirty="0" err="1"/>
              <a:t>objektif</a:t>
            </a:r>
            <a:r>
              <a:rPr lang="en-MY" dirty="0"/>
              <a:t>, </a:t>
            </a:r>
            <a:r>
              <a:rPr lang="en-MY" dirty="0" err="1"/>
              <a:t>tempoh</a:t>
            </a:r>
            <a:r>
              <a:rPr lang="en-MY" dirty="0"/>
              <a:t> masa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sumber</a:t>
            </a:r>
            <a:r>
              <a:rPr lang="en-MY" dirty="0"/>
              <a:t> yang </a:t>
            </a:r>
            <a:r>
              <a:rPr lang="en-MY" dirty="0" err="1"/>
              <a:t>diperlukan</a:t>
            </a:r>
            <a:r>
              <a:rPr lang="en-MY" dirty="0"/>
              <a:t> </a:t>
            </a:r>
            <a:r>
              <a:rPr lang="en-MY" dirty="0" err="1"/>
              <a:t>pada</a:t>
            </a:r>
            <a:r>
              <a:rPr lang="en-MY" dirty="0"/>
              <a:t> </a:t>
            </a:r>
            <a:r>
              <a:rPr lang="en-MY" dirty="0" err="1"/>
              <a:t>setiap</a:t>
            </a:r>
            <a:r>
              <a:rPr lang="en-MY" dirty="0"/>
              <a:t> </a:t>
            </a:r>
            <a:r>
              <a:rPr lang="en-MY" dirty="0" err="1"/>
              <a:t>tahap</a:t>
            </a:r>
            <a:r>
              <a:rPr lang="en-MY" dirty="0"/>
              <a:t>. </a:t>
            </a:r>
            <a:r>
              <a:rPr lang="en-MY" dirty="0" err="1"/>
              <a:t>Mengambil</a:t>
            </a:r>
            <a:r>
              <a:rPr lang="en-MY" dirty="0"/>
              <a:t> </a:t>
            </a:r>
            <a:r>
              <a:rPr lang="en-MY" dirty="0" err="1"/>
              <a:t>tindakan</a:t>
            </a:r>
            <a:r>
              <a:rPr lang="en-MY" dirty="0"/>
              <a:t> </a:t>
            </a:r>
            <a:r>
              <a:rPr lang="en-MY" dirty="0" err="1"/>
              <a:t>sesuai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memantau</a:t>
            </a:r>
            <a:r>
              <a:rPr lang="en-MY" dirty="0"/>
              <a:t> </a:t>
            </a:r>
            <a:r>
              <a:rPr lang="en-MY" dirty="0" err="1"/>
              <a:t>kesannya</a:t>
            </a:r>
            <a:r>
              <a:rPr lang="en-MY" dirty="0"/>
              <a:t>.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atau</a:t>
            </a:r>
            <a:r>
              <a:rPr lang="en-MY" dirty="0"/>
              <a:t> </a:t>
            </a:r>
            <a:r>
              <a:rPr lang="en-MY" dirty="0" err="1"/>
              <a:t>bakal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perlu</a:t>
            </a:r>
            <a:r>
              <a:rPr lang="en-MY" dirty="0"/>
              <a:t> </a:t>
            </a:r>
            <a:r>
              <a:rPr lang="en-MY" dirty="0" err="1"/>
              <a:t>ditanggani</a:t>
            </a:r>
            <a:r>
              <a:rPr lang="en-MY" dirty="0"/>
              <a:t> </a:t>
            </a:r>
            <a:r>
              <a:rPr lang="en-MY" dirty="0" err="1"/>
              <a:t>secepat</a:t>
            </a:r>
            <a:r>
              <a:rPr lang="en-MY" dirty="0"/>
              <a:t> </a:t>
            </a:r>
            <a:r>
              <a:rPr lang="en-MY" dirty="0" err="1"/>
              <a:t>mungkin</a:t>
            </a:r>
            <a:r>
              <a:rPr lang="en-MY" dirty="0"/>
              <a:t> </a:t>
            </a:r>
            <a:r>
              <a:rPr lang="en-MY" dirty="0" err="1"/>
              <a:t>bagi</a:t>
            </a:r>
            <a:r>
              <a:rPr lang="en-MY" dirty="0"/>
              <a:t> </a:t>
            </a:r>
            <a:r>
              <a:rPr lang="en-MY" dirty="0" err="1"/>
              <a:t>memastikan</a:t>
            </a:r>
            <a:r>
              <a:rPr lang="en-MY" dirty="0"/>
              <a:t> </a:t>
            </a:r>
            <a:r>
              <a:rPr lang="en-MY" dirty="0" err="1"/>
              <a:t>semuanya</a:t>
            </a:r>
            <a:r>
              <a:rPr lang="en-MY" dirty="0"/>
              <a:t> </a:t>
            </a:r>
            <a:r>
              <a:rPr lang="en-MY" dirty="0" err="1"/>
              <a:t>berjalan</a:t>
            </a:r>
            <a:r>
              <a:rPr lang="en-MY" dirty="0"/>
              <a:t> </a:t>
            </a:r>
            <a:r>
              <a:rPr lang="en-MY" dirty="0" err="1"/>
              <a:t>lancar</a:t>
            </a:r>
            <a:r>
              <a:rPr lang="en-MY" dirty="0"/>
              <a:t>. </a:t>
            </a:r>
            <a:r>
              <a:rPr lang="en-MY" dirty="0" err="1"/>
              <a:t>Menyemak</a:t>
            </a:r>
            <a:r>
              <a:rPr lang="en-MY" dirty="0"/>
              <a:t> </a:t>
            </a:r>
            <a:r>
              <a:rPr lang="en-MY" dirty="0" err="1"/>
              <a:t>semula</a:t>
            </a:r>
            <a:r>
              <a:rPr lang="en-MY" dirty="0"/>
              <a:t> </a:t>
            </a:r>
            <a:r>
              <a:rPr lang="en-MY" dirty="0" err="1"/>
              <a:t>kejayaan</a:t>
            </a:r>
            <a:r>
              <a:rPr lang="en-MY" dirty="0"/>
              <a:t> </a:t>
            </a:r>
            <a:r>
              <a:rPr lang="en-MY" dirty="0" err="1"/>
              <a:t>mutlak</a:t>
            </a:r>
            <a:r>
              <a:rPr lang="en-MY" dirty="0"/>
              <a:t> </a:t>
            </a:r>
            <a:r>
              <a:rPr lang="en-MY" dirty="0" err="1"/>
              <a:t>bagi</a:t>
            </a:r>
            <a:r>
              <a:rPr lang="en-MY" dirty="0"/>
              <a:t> </a:t>
            </a:r>
            <a:r>
              <a:rPr lang="en-MY" dirty="0" err="1"/>
              <a:t>tindakan</a:t>
            </a:r>
            <a:r>
              <a:rPr lang="en-MY" dirty="0"/>
              <a:t>.  </a:t>
            </a:r>
            <a:r>
              <a:rPr lang="en-MY" dirty="0" err="1"/>
              <a:t>Penting</a:t>
            </a:r>
            <a:r>
              <a:rPr lang="en-MY" dirty="0"/>
              <a:t> </a:t>
            </a:r>
            <a:r>
              <a:rPr lang="en-MY" dirty="0" err="1"/>
              <a:t>untuk</a:t>
            </a:r>
            <a:r>
              <a:rPr lang="en-MY" dirty="0"/>
              <a:t> </a:t>
            </a:r>
            <a:r>
              <a:rPr lang="en-MY" dirty="0" err="1"/>
              <a:t>mengagak</a:t>
            </a:r>
            <a:r>
              <a:rPr lang="en-MY" dirty="0"/>
              <a:t> </a:t>
            </a:r>
            <a:r>
              <a:rPr lang="en-MY" dirty="0" err="1"/>
              <a:t>efikasinya</a:t>
            </a:r>
            <a:r>
              <a:rPr lang="en-MY" dirty="0"/>
              <a:t> </a:t>
            </a:r>
            <a:r>
              <a:rPr lang="en-MY" dirty="0" err="1"/>
              <a:t>dalam</a:t>
            </a:r>
            <a:r>
              <a:rPr lang="en-MY" dirty="0"/>
              <a:t> </a:t>
            </a:r>
            <a:r>
              <a:rPr lang="en-MY" dirty="0" err="1"/>
              <a:t>menyelesaikan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yang </a:t>
            </a:r>
            <a:r>
              <a:rPr lang="en-MY" dirty="0" err="1"/>
              <a:t>sama</a:t>
            </a:r>
            <a:r>
              <a:rPr lang="en-MY" dirty="0"/>
              <a:t> di masa </a:t>
            </a:r>
            <a:r>
              <a:rPr lang="en-MY" dirty="0" err="1"/>
              <a:t>hadapan</a:t>
            </a:r>
            <a:r>
              <a:rPr lang="en-MY" dirty="0"/>
              <a:t> </a:t>
            </a:r>
            <a:r>
              <a:rPr lang="en-MY" dirty="0" err="1"/>
              <a:t>dan</a:t>
            </a:r>
            <a:r>
              <a:rPr lang="en-MY" dirty="0"/>
              <a:t> </a:t>
            </a:r>
            <a:r>
              <a:rPr lang="en-MY" dirty="0" err="1"/>
              <a:t>memastikan</a:t>
            </a:r>
            <a:r>
              <a:rPr lang="en-MY" dirty="0"/>
              <a:t> </a:t>
            </a:r>
            <a:r>
              <a:rPr lang="en-MY" dirty="0" err="1"/>
              <a:t>masalah</a:t>
            </a:r>
            <a:r>
              <a:rPr lang="en-MY" dirty="0"/>
              <a:t> </a:t>
            </a:r>
            <a:r>
              <a:rPr lang="en-MY" dirty="0" err="1"/>
              <a:t>itu</a:t>
            </a:r>
            <a:r>
              <a:rPr lang="en-MY" dirty="0"/>
              <a:t> </a:t>
            </a:r>
            <a:r>
              <a:rPr lang="en-MY" dirty="0" err="1"/>
              <a:t>telah</a:t>
            </a:r>
            <a:r>
              <a:rPr lang="en-MY" dirty="0"/>
              <a:t> </a:t>
            </a:r>
            <a:r>
              <a:rPr lang="en-MY" dirty="0" err="1"/>
              <a:t>diselesaikan</a:t>
            </a:r>
            <a:r>
              <a:rPr lang="en-MY" dirty="0"/>
              <a:t>. </a:t>
            </a:r>
          </a:p>
          <a:p>
            <a:r>
              <a:rPr lang="en-MY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39494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589" t="13995" r="14408" b="21017"/>
          <a:stretch/>
        </p:blipFill>
        <p:spPr>
          <a:xfrm>
            <a:off x="397814" y="1316422"/>
            <a:ext cx="7219465" cy="528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79793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172</TotalTime>
  <Words>968</Words>
  <Application>Microsoft Office PowerPoint</Application>
  <PresentationFormat>On-screen Show (4:3)</PresentationFormat>
  <Paragraphs>62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Trebuchet MS</vt:lpstr>
      <vt:lpstr>Wingdings 3</vt:lpstr>
      <vt:lpstr>Facet</vt:lpstr>
      <vt:lpstr> Topik  1   Penyelesaian Masalah </vt:lpstr>
      <vt:lpstr>Apa itu Masalah</vt:lpstr>
      <vt:lpstr> Apa yang penting adalah bagaimana kita menghadapi masalah.</vt:lpstr>
      <vt:lpstr>PowerPoint Presentation</vt:lpstr>
      <vt:lpstr>Masalah adalah peluang bagi pembaikan</vt:lpstr>
      <vt:lpstr>Penyelesaian Masalah</vt:lpstr>
      <vt:lpstr>4 Tahap dalam Penyelesaian Masalah</vt:lpstr>
      <vt:lpstr>PowerPoint Presentation</vt:lpstr>
      <vt:lpstr>PowerPoint Presentation</vt:lpstr>
      <vt:lpstr>KEPENTINGAN MATLAMAT DALAM PENYELESAIAN MASALAH</vt:lpstr>
      <vt:lpstr>PowerPoint Presentation</vt:lpstr>
      <vt:lpstr>PowerPoint Presentation</vt:lpstr>
      <vt:lpstr>Analisis Akar Umbi</vt:lpstr>
      <vt:lpstr>Langkah-langkah proses RCA </vt:lpstr>
      <vt:lpstr>PowerPoint Presentation</vt:lpstr>
      <vt:lpstr>PowerPoint Presentation</vt:lpstr>
      <vt:lpstr>Apa itu Penyelesaian? Pendekatan Stop It </vt:lpstr>
      <vt:lpstr>Apa itu Penyelesaian? Pendekatan Mop It  </vt:lpstr>
      <vt:lpstr>Merancang Penyelesaian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Topik  1    _x0002_ Penyelesaian Masalah</dc:title>
  <dc:creator>ACE</dc:creator>
  <cp:lastModifiedBy>ACE</cp:lastModifiedBy>
  <cp:revision>20</cp:revision>
  <dcterms:created xsi:type="dcterms:W3CDTF">2017-01-18T15:37:05Z</dcterms:created>
  <dcterms:modified xsi:type="dcterms:W3CDTF">2017-02-16T21:23:44Z</dcterms:modified>
</cp:coreProperties>
</file>

<file path=docProps/thumbnail.jpeg>
</file>